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73" r:id="rId7"/>
    <p:sldId id="258" r:id="rId8"/>
    <p:sldId id="259" r:id="rId9"/>
    <p:sldId id="260" r:id="rId10"/>
    <p:sldId id="261" r:id="rId11"/>
    <p:sldId id="262" r:id="rId12"/>
    <p:sldId id="263" r:id="rId13"/>
    <p:sldId id="264" r:id="rId14"/>
    <p:sldId id="265" r:id="rId15"/>
    <p:sldId id="266" r:id="rId16"/>
    <p:sldId id="271" r:id="rId17"/>
    <p:sldId id="272" r:id="rId18"/>
    <p:sldId id="267" r:id="rId19"/>
    <p:sldId id="268" r:id="rId20"/>
    <p:sldId id="269" r:id="rId21"/>
    <p:sldId id="270" r:id="rId22"/>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2C48573-DE4A-435D-B001-EDA04045D754}" v="50" dt="2021-01-04T13:45:57.10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0" d="100"/>
          <a:sy n="80" d="100"/>
        </p:scale>
        <p:origin x="58" y="1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ndra Kreuning" userId="ec82587d-f859-43aa-91d3-fb8f47fe5957" providerId="ADAL" clId="{52C48573-DE4A-435D-B001-EDA04045D754}"/>
    <pc:docChg chg="undo custSel mod addSld modSld">
      <pc:chgData name="Sandra Kreuning" userId="ec82587d-f859-43aa-91d3-fb8f47fe5957" providerId="ADAL" clId="{52C48573-DE4A-435D-B001-EDA04045D754}" dt="2021-01-04T13:51:00.465" v="1096" actId="26606"/>
      <pc:docMkLst>
        <pc:docMk/>
      </pc:docMkLst>
      <pc:sldChg chg="addSp delSp modSp mod setBg setClrOvrMap">
        <pc:chgData name="Sandra Kreuning" userId="ec82587d-f859-43aa-91d3-fb8f47fe5957" providerId="ADAL" clId="{52C48573-DE4A-435D-B001-EDA04045D754}" dt="2021-01-04T13:46:53.436" v="1054" actId="1076"/>
        <pc:sldMkLst>
          <pc:docMk/>
          <pc:sldMk cId="1268948970" sldId="256"/>
        </pc:sldMkLst>
        <pc:spChg chg="mod">
          <ac:chgData name="Sandra Kreuning" userId="ec82587d-f859-43aa-91d3-fb8f47fe5957" providerId="ADAL" clId="{52C48573-DE4A-435D-B001-EDA04045D754}" dt="2021-01-04T13:46:42.577" v="1053" actId="26606"/>
          <ac:spMkLst>
            <pc:docMk/>
            <pc:sldMk cId="1268948970" sldId="256"/>
            <ac:spMk id="2" creationId="{0DF7C32B-C509-4548-BAE0-BFFA61AAA5AE}"/>
          </ac:spMkLst>
        </pc:spChg>
        <pc:spChg chg="mod">
          <ac:chgData name="Sandra Kreuning" userId="ec82587d-f859-43aa-91d3-fb8f47fe5957" providerId="ADAL" clId="{52C48573-DE4A-435D-B001-EDA04045D754}" dt="2021-01-04T13:46:42.577" v="1053" actId="26606"/>
          <ac:spMkLst>
            <pc:docMk/>
            <pc:sldMk cId="1268948970" sldId="256"/>
            <ac:spMk id="3" creationId="{492F7146-6F5B-4264-9234-331AE1F06894}"/>
          </ac:spMkLst>
        </pc:spChg>
        <pc:spChg chg="add mod">
          <ac:chgData name="Sandra Kreuning" userId="ec82587d-f859-43aa-91d3-fb8f47fe5957" providerId="ADAL" clId="{52C48573-DE4A-435D-B001-EDA04045D754}" dt="2021-01-04T13:46:53.436" v="1054" actId="1076"/>
          <ac:spMkLst>
            <pc:docMk/>
            <pc:sldMk cId="1268948970" sldId="256"/>
            <ac:spMk id="4" creationId="{049F1395-AE20-4988-B1A4-5828B1862849}"/>
          </ac:spMkLst>
        </pc:spChg>
        <pc:spChg chg="add del">
          <ac:chgData name="Sandra Kreuning" userId="ec82587d-f859-43aa-91d3-fb8f47fe5957" providerId="ADAL" clId="{52C48573-DE4A-435D-B001-EDA04045D754}" dt="2021-01-04T13:46:42.568" v="1052" actId="26606"/>
          <ac:spMkLst>
            <pc:docMk/>
            <pc:sldMk cId="1268948970" sldId="256"/>
            <ac:spMk id="6" creationId="{3B854194-185D-494D-905C-7C7CB2E30F6E}"/>
          </ac:spMkLst>
        </pc:spChg>
        <pc:spChg chg="add del">
          <ac:chgData name="Sandra Kreuning" userId="ec82587d-f859-43aa-91d3-fb8f47fe5957" providerId="ADAL" clId="{52C48573-DE4A-435D-B001-EDA04045D754}" dt="2021-01-04T13:46:42.568" v="1052" actId="26606"/>
          <ac:spMkLst>
            <pc:docMk/>
            <pc:sldMk cId="1268948970" sldId="256"/>
            <ac:spMk id="7" creationId="{B4F5FA0D-0104-4987-8241-EFF7C85B88DE}"/>
          </ac:spMkLst>
        </pc:spChg>
        <pc:spChg chg="add del">
          <ac:chgData name="Sandra Kreuning" userId="ec82587d-f859-43aa-91d3-fb8f47fe5957" providerId="ADAL" clId="{52C48573-DE4A-435D-B001-EDA04045D754}" dt="2021-01-04T13:46:25.041" v="1050" actId="26606"/>
          <ac:spMkLst>
            <pc:docMk/>
            <pc:sldMk cId="1268948970" sldId="256"/>
            <ac:spMk id="9" creationId="{7264F718-7FAC-4056-9FA9-A603EC682FE7}"/>
          </ac:spMkLst>
        </pc:spChg>
        <pc:spChg chg="add">
          <ac:chgData name="Sandra Kreuning" userId="ec82587d-f859-43aa-91d3-fb8f47fe5957" providerId="ADAL" clId="{52C48573-DE4A-435D-B001-EDA04045D754}" dt="2021-01-04T13:46:42.577" v="1053" actId="26606"/>
          <ac:spMkLst>
            <pc:docMk/>
            <pc:sldMk cId="1268948970" sldId="256"/>
            <ac:spMk id="10" creationId="{7264F718-7FAC-4056-9FA9-A603EC682FE7}"/>
          </ac:spMkLst>
        </pc:spChg>
        <pc:spChg chg="add del">
          <ac:chgData name="Sandra Kreuning" userId="ec82587d-f859-43aa-91d3-fb8f47fe5957" providerId="ADAL" clId="{52C48573-DE4A-435D-B001-EDA04045D754}" dt="2021-01-04T13:46:25.041" v="1050" actId="26606"/>
          <ac:spMkLst>
            <pc:docMk/>
            <pc:sldMk cId="1268948970" sldId="256"/>
            <ac:spMk id="11" creationId="{F74639F7-E3C7-4165-A83E-6386A86BA1DA}"/>
          </ac:spMkLst>
        </pc:spChg>
        <pc:spChg chg="add">
          <ac:chgData name="Sandra Kreuning" userId="ec82587d-f859-43aa-91d3-fb8f47fe5957" providerId="ADAL" clId="{52C48573-DE4A-435D-B001-EDA04045D754}" dt="2021-01-04T13:46:42.577" v="1053" actId="26606"/>
          <ac:spMkLst>
            <pc:docMk/>
            <pc:sldMk cId="1268948970" sldId="256"/>
            <ac:spMk id="12" creationId="{F74639F7-E3C7-4165-A83E-6386A86BA1DA}"/>
          </ac:spMkLst>
        </pc:spChg>
        <pc:spChg chg="add del">
          <ac:chgData name="Sandra Kreuning" userId="ec82587d-f859-43aa-91d3-fb8f47fe5957" providerId="ADAL" clId="{52C48573-DE4A-435D-B001-EDA04045D754}" dt="2021-01-04T13:46:25.041" v="1050" actId="26606"/>
          <ac:spMkLst>
            <pc:docMk/>
            <pc:sldMk cId="1268948970" sldId="256"/>
            <ac:spMk id="13" creationId="{8B3AF0F1-707A-463E-B5EE-33C63A40CFC9}"/>
          </ac:spMkLst>
        </pc:spChg>
        <pc:spChg chg="add">
          <ac:chgData name="Sandra Kreuning" userId="ec82587d-f859-43aa-91d3-fb8f47fe5957" providerId="ADAL" clId="{52C48573-DE4A-435D-B001-EDA04045D754}" dt="2021-01-04T13:46:42.577" v="1053" actId="26606"/>
          <ac:spMkLst>
            <pc:docMk/>
            <pc:sldMk cId="1268948970" sldId="256"/>
            <ac:spMk id="14" creationId="{8B3AF0F1-707A-463E-B5EE-33C63A40CFC9}"/>
          </ac:spMkLst>
        </pc:spChg>
        <pc:picChg chg="add del">
          <ac:chgData name="Sandra Kreuning" userId="ec82587d-f859-43aa-91d3-fb8f47fe5957" providerId="ADAL" clId="{52C48573-DE4A-435D-B001-EDA04045D754}" dt="2021-01-04T13:46:42.568" v="1052" actId="26606"/>
          <ac:picMkLst>
            <pc:docMk/>
            <pc:sldMk cId="1268948970" sldId="256"/>
            <ac:picMk id="8" creationId="{2897127E-6CEF-446C-BE87-93B7C46E49D1}"/>
          </ac:picMkLst>
        </pc:picChg>
      </pc:sldChg>
      <pc:sldChg chg="addSp delSp modSp mod setBg">
        <pc:chgData name="Sandra Kreuning" userId="ec82587d-f859-43aa-91d3-fb8f47fe5957" providerId="ADAL" clId="{52C48573-DE4A-435D-B001-EDA04045D754}" dt="2021-01-04T13:47:37.241" v="1064" actId="26606"/>
        <pc:sldMkLst>
          <pc:docMk/>
          <pc:sldMk cId="3826227464" sldId="259"/>
        </pc:sldMkLst>
        <pc:spChg chg="mod">
          <ac:chgData name="Sandra Kreuning" userId="ec82587d-f859-43aa-91d3-fb8f47fe5957" providerId="ADAL" clId="{52C48573-DE4A-435D-B001-EDA04045D754}" dt="2021-01-04T13:47:37.241" v="1064" actId="26606"/>
          <ac:spMkLst>
            <pc:docMk/>
            <pc:sldMk cId="3826227464" sldId="259"/>
            <ac:spMk id="2" creationId="{D8EAFC8C-8352-4A56-8CBF-23A13613C28F}"/>
          </ac:spMkLst>
        </pc:spChg>
        <pc:spChg chg="del mod">
          <ac:chgData name="Sandra Kreuning" userId="ec82587d-f859-43aa-91d3-fb8f47fe5957" providerId="ADAL" clId="{52C48573-DE4A-435D-B001-EDA04045D754}" dt="2021-01-04T13:47:37.241" v="1064" actId="26606"/>
          <ac:spMkLst>
            <pc:docMk/>
            <pc:sldMk cId="3826227464" sldId="259"/>
            <ac:spMk id="3" creationId="{EFF2DC31-1A68-42D4-A026-875B35E5636C}"/>
          </ac:spMkLst>
        </pc:spChg>
        <pc:spChg chg="add">
          <ac:chgData name="Sandra Kreuning" userId="ec82587d-f859-43aa-91d3-fb8f47fe5957" providerId="ADAL" clId="{52C48573-DE4A-435D-B001-EDA04045D754}" dt="2021-01-04T13:47:37.241" v="1064" actId="26606"/>
          <ac:spMkLst>
            <pc:docMk/>
            <pc:sldMk cId="3826227464" sldId="259"/>
            <ac:spMk id="9" creationId="{C1DEB374-A1D0-48A1-B178-959E6F2433E6}"/>
          </ac:spMkLst>
        </pc:spChg>
        <pc:spChg chg="add">
          <ac:chgData name="Sandra Kreuning" userId="ec82587d-f859-43aa-91d3-fb8f47fe5957" providerId="ADAL" clId="{52C48573-DE4A-435D-B001-EDA04045D754}" dt="2021-01-04T13:47:37.241" v="1064" actId="26606"/>
          <ac:spMkLst>
            <pc:docMk/>
            <pc:sldMk cId="3826227464" sldId="259"/>
            <ac:spMk id="11" creationId="{2D92A3ED-9854-4AD9-88FB-0EC89C93961E}"/>
          </ac:spMkLst>
        </pc:spChg>
        <pc:graphicFrameChg chg="add">
          <ac:chgData name="Sandra Kreuning" userId="ec82587d-f859-43aa-91d3-fb8f47fe5957" providerId="ADAL" clId="{52C48573-DE4A-435D-B001-EDA04045D754}" dt="2021-01-04T13:47:37.241" v="1064" actId="26606"/>
          <ac:graphicFrameMkLst>
            <pc:docMk/>
            <pc:sldMk cId="3826227464" sldId="259"/>
            <ac:graphicFrameMk id="5" creationId="{56B50461-CF72-463C-9714-19ED6894BD08}"/>
          </ac:graphicFrameMkLst>
        </pc:graphicFrameChg>
      </pc:sldChg>
      <pc:sldChg chg="delSp modSp">
        <pc:chgData name="Sandra Kreuning" userId="ec82587d-f859-43aa-91d3-fb8f47fe5957" providerId="ADAL" clId="{52C48573-DE4A-435D-B001-EDA04045D754}" dt="2021-01-04T13:18:50.750" v="597" actId="1076"/>
        <pc:sldMkLst>
          <pc:docMk/>
          <pc:sldMk cId="1098894833" sldId="260"/>
        </pc:sldMkLst>
        <pc:spChg chg="del mod">
          <ac:chgData name="Sandra Kreuning" userId="ec82587d-f859-43aa-91d3-fb8f47fe5957" providerId="ADAL" clId="{52C48573-DE4A-435D-B001-EDA04045D754}" dt="2021-01-04T13:17:37.914" v="588" actId="478"/>
          <ac:spMkLst>
            <pc:docMk/>
            <pc:sldMk cId="1098894833" sldId="260"/>
            <ac:spMk id="2" creationId="{BD3B917A-1C83-4116-AA5E-938C1FEBAD29}"/>
          </ac:spMkLst>
        </pc:spChg>
        <pc:spChg chg="mod">
          <ac:chgData name="Sandra Kreuning" userId="ec82587d-f859-43aa-91d3-fb8f47fe5957" providerId="ADAL" clId="{52C48573-DE4A-435D-B001-EDA04045D754}" dt="2021-01-04T13:17:57.648" v="591" actId="1076"/>
          <ac:spMkLst>
            <pc:docMk/>
            <pc:sldMk cId="1098894833" sldId="260"/>
            <ac:spMk id="5" creationId="{474A0D89-664F-4EE0-AD49-7A054E87D3B0}"/>
          </ac:spMkLst>
        </pc:spChg>
        <pc:spChg chg="mod">
          <ac:chgData name="Sandra Kreuning" userId="ec82587d-f859-43aa-91d3-fb8f47fe5957" providerId="ADAL" clId="{52C48573-DE4A-435D-B001-EDA04045D754}" dt="2021-01-04T13:18:16.057" v="593" actId="1076"/>
          <ac:spMkLst>
            <pc:docMk/>
            <pc:sldMk cId="1098894833" sldId="260"/>
            <ac:spMk id="6" creationId="{A90189FC-2C61-45ED-8924-EDE404AE6EB5}"/>
          </ac:spMkLst>
        </pc:spChg>
        <pc:picChg chg="mod">
          <ac:chgData name="Sandra Kreuning" userId="ec82587d-f859-43aa-91d3-fb8f47fe5957" providerId="ADAL" clId="{52C48573-DE4A-435D-B001-EDA04045D754}" dt="2021-01-04T13:18:50.750" v="597" actId="1076"/>
          <ac:picMkLst>
            <pc:docMk/>
            <pc:sldMk cId="1098894833" sldId="260"/>
            <ac:picMk id="4" creationId="{717CA1C6-6E28-40F9-B06A-80CE4649730B}"/>
          </ac:picMkLst>
        </pc:picChg>
        <pc:cxnChg chg="mod">
          <ac:chgData name="Sandra Kreuning" userId="ec82587d-f859-43aa-91d3-fb8f47fe5957" providerId="ADAL" clId="{52C48573-DE4A-435D-B001-EDA04045D754}" dt="2021-01-04T13:18:08.473" v="592" actId="1076"/>
          <ac:cxnSpMkLst>
            <pc:docMk/>
            <pc:sldMk cId="1098894833" sldId="260"/>
            <ac:cxnSpMk id="10" creationId="{23360E61-4930-49E8-9D4B-2B36B87671C7}"/>
          </ac:cxnSpMkLst>
        </pc:cxnChg>
      </pc:sldChg>
      <pc:sldChg chg="addSp delSp modSp add">
        <pc:chgData name="Sandra Kreuning" userId="ec82587d-f859-43aa-91d3-fb8f47fe5957" providerId="ADAL" clId="{52C48573-DE4A-435D-B001-EDA04045D754}" dt="2021-01-04T13:31:41.307" v="767" actId="20577"/>
        <pc:sldMkLst>
          <pc:docMk/>
          <pc:sldMk cId="2246049836" sldId="261"/>
        </pc:sldMkLst>
        <pc:spChg chg="del mod">
          <ac:chgData name="Sandra Kreuning" userId="ec82587d-f859-43aa-91d3-fb8f47fe5957" providerId="ADAL" clId="{52C48573-DE4A-435D-B001-EDA04045D754}" dt="2021-01-04T13:16:23.466" v="575" actId="478"/>
          <ac:spMkLst>
            <pc:docMk/>
            <pc:sldMk cId="2246049836" sldId="261"/>
            <ac:spMk id="2" creationId="{940C2E88-461C-4ABF-BC46-E496D95A4A0F}"/>
          </ac:spMkLst>
        </pc:spChg>
        <pc:spChg chg="add del">
          <ac:chgData name="Sandra Kreuning" userId="ec82587d-f859-43aa-91d3-fb8f47fe5957" providerId="ADAL" clId="{52C48573-DE4A-435D-B001-EDA04045D754}" dt="2021-01-04T12:25:52.321" v="3"/>
          <ac:spMkLst>
            <pc:docMk/>
            <pc:sldMk cId="2246049836" sldId="261"/>
            <ac:spMk id="3" creationId="{F249AE09-0DBB-4B4C-AA2A-4827046ECA83}"/>
          </ac:spMkLst>
        </pc:spChg>
        <pc:spChg chg="add mod">
          <ac:chgData name="Sandra Kreuning" userId="ec82587d-f859-43aa-91d3-fb8f47fe5957" providerId="ADAL" clId="{52C48573-DE4A-435D-B001-EDA04045D754}" dt="2021-01-04T13:16:51.745" v="579" actId="1076"/>
          <ac:spMkLst>
            <pc:docMk/>
            <pc:sldMk cId="2246049836" sldId="261"/>
            <ac:spMk id="7" creationId="{3DBB6863-EA57-4B9F-8A32-0B9624D789D8}"/>
          </ac:spMkLst>
        </pc:spChg>
        <pc:spChg chg="add mod">
          <ac:chgData name="Sandra Kreuning" userId="ec82587d-f859-43aa-91d3-fb8f47fe5957" providerId="ADAL" clId="{52C48573-DE4A-435D-B001-EDA04045D754}" dt="2021-01-04T13:31:41.307" v="767" actId="20577"/>
          <ac:spMkLst>
            <pc:docMk/>
            <pc:sldMk cId="2246049836" sldId="261"/>
            <ac:spMk id="8" creationId="{A66803DB-801F-4F8C-A8DD-8628CC3CF502}"/>
          </ac:spMkLst>
        </pc:spChg>
        <pc:graphicFrameChg chg="add del mod">
          <ac:chgData name="Sandra Kreuning" userId="ec82587d-f859-43aa-91d3-fb8f47fe5957" providerId="ADAL" clId="{52C48573-DE4A-435D-B001-EDA04045D754}" dt="2021-01-04T12:25:49.702" v="2"/>
          <ac:graphicFrameMkLst>
            <pc:docMk/>
            <pc:sldMk cId="2246049836" sldId="261"/>
            <ac:graphicFrameMk id="4" creationId="{1BB3D63D-4E93-41F4-B7EE-0AD59895FE77}"/>
          </ac:graphicFrameMkLst>
        </pc:graphicFrameChg>
        <pc:picChg chg="add mod">
          <ac:chgData name="Sandra Kreuning" userId="ec82587d-f859-43aa-91d3-fb8f47fe5957" providerId="ADAL" clId="{52C48573-DE4A-435D-B001-EDA04045D754}" dt="2021-01-04T13:16:38.100" v="577" actId="1076"/>
          <ac:picMkLst>
            <pc:docMk/>
            <pc:sldMk cId="2246049836" sldId="261"/>
            <ac:picMk id="5" creationId="{FE273B37-FE01-4772-87AA-B468A83FD1E4}"/>
          </ac:picMkLst>
        </pc:picChg>
        <pc:picChg chg="add mod">
          <ac:chgData name="Sandra Kreuning" userId="ec82587d-f859-43aa-91d3-fb8f47fe5957" providerId="ADAL" clId="{52C48573-DE4A-435D-B001-EDA04045D754}" dt="2021-01-04T13:17:05.631" v="582" actId="1076"/>
          <ac:picMkLst>
            <pc:docMk/>
            <pc:sldMk cId="2246049836" sldId="261"/>
            <ac:picMk id="6" creationId="{F7622A47-9C52-44C1-B7D1-3E3A8A7E18BA}"/>
          </ac:picMkLst>
        </pc:picChg>
        <pc:cxnChg chg="add mod">
          <ac:chgData name="Sandra Kreuning" userId="ec82587d-f859-43aa-91d3-fb8f47fe5957" providerId="ADAL" clId="{52C48573-DE4A-435D-B001-EDA04045D754}" dt="2021-01-04T12:27:26.418" v="13" actId="11529"/>
          <ac:cxnSpMkLst>
            <pc:docMk/>
            <pc:sldMk cId="2246049836" sldId="261"/>
            <ac:cxnSpMk id="10" creationId="{B4BBD54D-2A26-41AE-9113-8BB148CB64F9}"/>
          </ac:cxnSpMkLst>
        </pc:cxnChg>
        <pc:cxnChg chg="add mod">
          <ac:chgData name="Sandra Kreuning" userId="ec82587d-f859-43aa-91d3-fb8f47fe5957" providerId="ADAL" clId="{52C48573-DE4A-435D-B001-EDA04045D754}" dt="2021-01-04T13:17:22.432" v="585" actId="14100"/>
          <ac:cxnSpMkLst>
            <pc:docMk/>
            <pc:sldMk cId="2246049836" sldId="261"/>
            <ac:cxnSpMk id="12" creationId="{4128F042-2289-4667-BD20-0CAF1E39652A}"/>
          </ac:cxnSpMkLst>
        </pc:cxnChg>
      </pc:sldChg>
      <pc:sldChg chg="addSp delSp modSp add mod setBg setClrOvrMap">
        <pc:chgData name="Sandra Kreuning" userId="ec82587d-f859-43aa-91d3-fb8f47fe5957" providerId="ADAL" clId="{52C48573-DE4A-435D-B001-EDA04045D754}" dt="2021-01-04T13:31:54.312" v="769" actId="113"/>
        <pc:sldMkLst>
          <pc:docMk/>
          <pc:sldMk cId="3500552520" sldId="262"/>
        </pc:sldMkLst>
        <pc:spChg chg="mod">
          <ac:chgData name="Sandra Kreuning" userId="ec82587d-f859-43aa-91d3-fb8f47fe5957" providerId="ADAL" clId="{52C48573-DE4A-435D-B001-EDA04045D754}" dt="2021-01-04T13:31:54.312" v="769" actId="113"/>
          <ac:spMkLst>
            <pc:docMk/>
            <pc:sldMk cId="3500552520" sldId="262"/>
            <ac:spMk id="2" creationId="{B9F8C47C-CA9B-4A51-AC3D-1170BF80B27C}"/>
          </ac:spMkLst>
        </pc:spChg>
        <pc:spChg chg="del">
          <ac:chgData name="Sandra Kreuning" userId="ec82587d-f859-43aa-91d3-fb8f47fe5957" providerId="ADAL" clId="{52C48573-DE4A-435D-B001-EDA04045D754}" dt="2021-01-04T12:28:26.298" v="17"/>
          <ac:spMkLst>
            <pc:docMk/>
            <pc:sldMk cId="3500552520" sldId="262"/>
            <ac:spMk id="3" creationId="{B4B513D0-C4AC-48DC-9F10-98AE4F920A79}"/>
          </ac:spMkLst>
        </pc:spChg>
        <pc:spChg chg="add del">
          <ac:chgData name="Sandra Kreuning" userId="ec82587d-f859-43aa-91d3-fb8f47fe5957" providerId="ADAL" clId="{52C48573-DE4A-435D-B001-EDA04045D754}" dt="2021-01-04T12:29:32.330" v="59" actId="26606"/>
          <ac:spMkLst>
            <pc:docMk/>
            <pc:sldMk cId="3500552520" sldId="262"/>
            <ac:spMk id="9" creationId="{6F66A575-7835-4400-BEDE-89F2EF034034}"/>
          </ac:spMkLst>
        </pc:spChg>
        <pc:spChg chg="add del">
          <ac:chgData name="Sandra Kreuning" userId="ec82587d-f859-43aa-91d3-fb8f47fe5957" providerId="ADAL" clId="{52C48573-DE4A-435D-B001-EDA04045D754}" dt="2021-01-04T12:29:40.757" v="61" actId="26606"/>
          <ac:spMkLst>
            <pc:docMk/>
            <pc:sldMk cId="3500552520" sldId="262"/>
            <ac:spMk id="11" creationId="{67048353-8981-459A-9BC6-9711CE462E06}"/>
          </ac:spMkLst>
        </pc:spChg>
        <pc:spChg chg="add del">
          <ac:chgData name="Sandra Kreuning" userId="ec82587d-f859-43aa-91d3-fb8f47fe5957" providerId="ADAL" clId="{52C48573-DE4A-435D-B001-EDA04045D754}" dt="2021-01-04T12:29:40.757" v="61" actId="26606"/>
          <ac:spMkLst>
            <pc:docMk/>
            <pc:sldMk cId="3500552520" sldId="262"/>
            <ac:spMk id="12" creationId="{BEE73255-8084-4DF9-BB0B-15EAC92E2CB9}"/>
          </ac:spMkLst>
        </pc:spChg>
        <pc:spChg chg="add">
          <ac:chgData name="Sandra Kreuning" userId="ec82587d-f859-43aa-91d3-fb8f47fe5957" providerId="ADAL" clId="{52C48573-DE4A-435D-B001-EDA04045D754}" dt="2021-01-04T12:29:52.207" v="66" actId="26606"/>
          <ac:spMkLst>
            <pc:docMk/>
            <pc:sldMk cId="3500552520" sldId="262"/>
            <ac:spMk id="13" creationId="{A88B2AAA-B805-498E-A9E6-98B885855498}"/>
          </ac:spMkLst>
        </pc:spChg>
        <pc:spChg chg="add del">
          <ac:chgData name="Sandra Kreuning" userId="ec82587d-f859-43aa-91d3-fb8f47fe5957" providerId="ADAL" clId="{52C48573-DE4A-435D-B001-EDA04045D754}" dt="2021-01-04T12:29:45.464" v="63" actId="26606"/>
          <ac:spMkLst>
            <pc:docMk/>
            <pc:sldMk cId="3500552520" sldId="262"/>
            <ac:spMk id="14" creationId="{E49CC64F-7275-4E33-961B-0C5CDC439875}"/>
          </ac:spMkLst>
        </pc:spChg>
        <pc:spChg chg="add">
          <ac:chgData name="Sandra Kreuning" userId="ec82587d-f859-43aa-91d3-fb8f47fe5957" providerId="ADAL" clId="{52C48573-DE4A-435D-B001-EDA04045D754}" dt="2021-01-04T12:29:52.207" v="66" actId="26606"/>
          <ac:spMkLst>
            <pc:docMk/>
            <pc:sldMk cId="3500552520" sldId="262"/>
            <ac:spMk id="15" creationId="{9B8051E0-19D7-43E1-BFD9-E6DBFEB3A3F1}"/>
          </ac:spMkLst>
        </pc:spChg>
        <pc:spChg chg="add del">
          <ac:chgData name="Sandra Kreuning" userId="ec82587d-f859-43aa-91d3-fb8f47fe5957" providerId="ADAL" clId="{52C48573-DE4A-435D-B001-EDA04045D754}" dt="2021-01-04T12:29:52.178" v="65" actId="26606"/>
          <ac:spMkLst>
            <pc:docMk/>
            <pc:sldMk cId="3500552520" sldId="262"/>
            <ac:spMk id="16" creationId="{7CA0DAA6-33B8-4A25-810D-2F4D816FB40E}"/>
          </ac:spMkLst>
        </pc:spChg>
        <pc:spChg chg="add">
          <ac:chgData name="Sandra Kreuning" userId="ec82587d-f859-43aa-91d3-fb8f47fe5957" providerId="ADAL" clId="{52C48573-DE4A-435D-B001-EDA04045D754}" dt="2021-01-04T12:29:52.207" v="66" actId="26606"/>
          <ac:spMkLst>
            <pc:docMk/>
            <pc:sldMk cId="3500552520" sldId="262"/>
            <ac:spMk id="17" creationId="{4EDB2B02-86A2-46F5-A4BE-B7D9B10411D6}"/>
          </ac:spMkLst>
        </pc:spChg>
        <pc:spChg chg="add">
          <ac:chgData name="Sandra Kreuning" userId="ec82587d-f859-43aa-91d3-fb8f47fe5957" providerId="ADAL" clId="{52C48573-DE4A-435D-B001-EDA04045D754}" dt="2021-01-04T12:29:52.207" v="66" actId="26606"/>
          <ac:spMkLst>
            <pc:docMk/>
            <pc:sldMk cId="3500552520" sldId="262"/>
            <ac:spMk id="18" creationId="{07322A9E-F1EC-405E-8971-BA906EFFCCB8}"/>
          </ac:spMkLst>
        </pc:spChg>
        <pc:spChg chg="add">
          <ac:chgData name="Sandra Kreuning" userId="ec82587d-f859-43aa-91d3-fb8f47fe5957" providerId="ADAL" clId="{52C48573-DE4A-435D-B001-EDA04045D754}" dt="2021-01-04T12:29:52.207" v="66" actId="26606"/>
          <ac:spMkLst>
            <pc:docMk/>
            <pc:sldMk cId="3500552520" sldId="262"/>
            <ac:spMk id="19" creationId="{43954639-FB5D-41F4-9560-6F6DFE778425}"/>
          </ac:spMkLst>
        </pc:spChg>
        <pc:spChg chg="add">
          <ac:chgData name="Sandra Kreuning" userId="ec82587d-f859-43aa-91d3-fb8f47fe5957" providerId="ADAL" clId="{52C48573-DE4A-435D-B001-EDA04045D754}" dt="2021-01-04T12:29:52.207" v="66" actId="26606"/>
          <ac:spMkLst>
            <pc:docMk/>
            <pc:sldMk cId="3500552520" sldId="262"/>
            <ac:spMk id="20" creationId="{A5704422-1118-4FD1-95AD-29A064EB80D9}"/>
          </ac:spMkLst>
        </pc:spChg>
        <pc:spChg chg="add">
          <ac:chgData name="Sandra Kreuning" userId="ec82587d-f859-43aa-91d3-fb8f47fe5957" providerId="ADAL" clId="{52C48573-DE4A-435D-B001-EDA04045D754}" dt="2021-01-04T12:29:52.207" v="66" actId="26606"/>
          <ac:spMkLst>
            <pc:docMk/>
            <pc:sldMk cId="3500552520" sldId="262"/>
            <ac:spMk id="21" creationId="{E898931C-0323-41FA-A036-20F818B1FF81}"/>
          </ac:spMkLst>
        </pc:spChg>
        <pc:spChg chg="add">
          <ac:chgData name="Sandra Kreuning" userId="ec82587d-f859-43aa-91d3-fb8f47fe5957" providerId="ADAL" clId="{52C48573-DE4A-435D-B001-EDA04045D754}" dt="2021-01-04T12:29:52.207" v="66" actId="26606"/>
          <ac:spMkLst>
            <pc:docMk/>
            <pc:sldMk cId="3500552520" sldId="262"/>
            <ac:spMk id="23" creationId="{89AFE9DD-0792-4B98-B4EB-97ACA17E6AA8}"/>
          </ac:spMkLst>
        </pc:spChg>
        <pc:spChg chg="add">
          <ac:chgData name="Sandra Kreuning" userId="ec82587d-f859-43aa-91d3-fb8f47fe5957" providerId="ADAL" clId="{52C48573-DE4A-435D-B001-EDA04045D754}" dt="2021-01-04T12:29:52.207" v="66" actId="26606"/>
          <ac:spMkLst>
            <pc:docMk/>
            <pc:sldMk cId="3500552520" sldId="262"/>
            <ac:spMk id="25" creationId="{3981F5C4-9AE1-404E-AF44-A4E6DB374F9D}"/>
          </ac:spMkLst>
        </pc:spChg>
        <pc:spChg chg="add">
          <ac:chgData name="Sandra Kreuning" userId="ec82587d-f859-43aa-91d3-fb8f47fe5957" providerId="ADAL" clId="{52C48573-DE4A-435D-B001-EDA04045D754}" dt="2021-01-04T12:29:52.207" v="66" actId="26606"/>
          <ac:spMkLst>
            <pc:docMk/>
            <pc:sldMk cId="3500552520" sldId="262"/>
            <ac:spMk id="27" creationId="{763C1781-8726-4FAC-8C45-FF40376BE409}"/>
          </ac:spMkLst>
        </pc:spChg>
        <pc:spChg chg="add">
          <ac:chgData name="Sandra Kreuning" userId="ec82587d-f859-43aa-91d3-fb8f47fe5957" providerId="ADAL" clId="{52C48573-DE4A-435D-B001-EDA04045D754}" dt="2021-01-04T12:29:52.207" v="66" actId="26606"/>
          <ac:spMkLst>
            <pc:docMk/>
            <pc:sldMk cId="3500552520" sldId="262"/>
            <ac:spMk id="29" creationId="{301491B5-56C7-43DC-A3D9-861EECCA056A}"/>
          </ac:spMkLst>
        </pc:spChg>
        <pc:spChg chg="add">
          <ac:chgData name="Sandra Kreuning" userId="ec82587d-f859-43aa-91d3-fb8f47fe5957" providerId="ADAL" clId="{52C48573-DE4A-435D-B001-EDA04045D754}" dt="2021-01-04T12:29:52.207" v="66" actId="26606"/>
          <ac:spMkLst>
            <pc:docMk/>
            <pc:sldMk cId="3500552520" sldId="262"/>
            <ac:spMk id="31" creationId="{237E2353-22DF-46E0-A200-FB30F8F394E2}"/>
          </ac:spMkLst>
        </pc:spChg>
        <pc:spChg chg="add">
          <ac:chgData name="Sandra Kreuning" userId="ec82587d-f859-43aa-91d3-fb8f47fe5957" providerId="ADAL" clId="{52C48573-DE4A-435D-B001-EDA04045D754}" dt="2021-01-04T12:29:52.207" v="66" actId="26606"/>
          <ac:spMkLst>
            <pc:docMk/>
            <pc:sldMk cId="3500552520" sldId="262"/>
            <ac:spMk id="33" creationId="{DD6138DB-057B-45F7-A5F4-E7BFDA20D02C}"/>
          </ac:spMkLst>
        </pc:spChg>
        <pc:spChg chg="add">
          <ac:chgData name="Sandra Kreuning" userId="ec82587d-f859-43aa-91d3-fb8f47fe5957" providerId="ADAL" clId="{52C48573-DE4A-435D-B001-EDA04045D754}" dt="2021-01-04T12:29:52.207" v="66" actId="26606"/>
          <ac:spMkLst>
            <pc:docMk/>
            <pc:sldMk cId="3500552520" sldId="262"/>
            <ac:spMk id="35" creationId="{79A54AB1-B64F-4843-BFAB-81CB74E66B65}"/>
          </ac:spMkLst>
        </pc:spChg>
        <pc:picChg chg="add mod">
          <ac:chgData name="Sandra Kreuning" userId="ec82587d-f859-43aa-91d3-fb8f47fe5957" providerId="ADAL" clId="{52C48573-DE4A-435D-B001-EDA04045D754}" dt="2021-01-04T12:29:52.207" v="66" actId="26606"/>
          <ac:picMkLst>
            <pc:docMk/>
            <pc:sldMk cId="3500552520" sldId="262"/>
            <ac:picMk id="4" creationId="{11F91C68-6A10-491B-A165-D58002BA1BF2}"/>
          </ac:picMkLst>
        </pc:picChg>
      </pc:sldChg>
      <pc:sldChg chg="addSp delSp modSp add mod setBg setClrOvrMap">
        <pc:chgData name="Sandra Kreuning" userId="ec82587d-f859-43aa-91d3-fb8f47fe5957" providerId="ADAL" clId="{52C48573-DE4A-435D-B001-EDA04045D754}" dt="2021-01-04T13:48:31.538" v="1068" actId="26606"/>
        <pc:sldMkLst>
          <pc:docMk/>
          <pc:sldMk cId="2756249257" sldId="263"/>
        </pc:sldMkLst>
        <pc:spChg chg="mod">
          <ac:chgData name="Sandra Kreuning" userId="ec82587d-f859-43aa-91d3-fb8f47fe5957" providerId="ADAL" clId="{52C48573-DE4A-435D-B001-EDA04045D754}" dt="2021-01-04T13:48:31.538" v="1068" actId="26606"/>
          <ac:spMkLst>
            <pc:docMk/>
            <pc:sldMk cId="2756249257" sldId="263"/>
            <ac:spMk id="2" creationId="{4917EA63-77D4-4AAB-B845-DE9D14199B72}"/>
          </ac:spMkLst>
        </pc:spChg>
        <pc:spChg chg="del">
          <ac:chgData name="Sandra Kreuning" userId="ec82587d-f859-43aa-91d3-fb8f47fe5957" providerId="ADAL" clId="{52C48573-DE4A-435D-B001-EDA04045D754}" dt="2021-01-04T12:30:16.637" v="68"/>
          <ac:spMkLst>
            <pc:docMk/>
            <pc:sldMk cId="2756249257" sldId="263"/>
            <ac:spMk id="3" creationId="{88390737-619D-4164-BF0C-AD072EC6E535}"/>
          </ac:spMkLst>
        </pc:spChg>
        <pc:spChg chg="add del">
          <ac:chgData name="Sandra Kreuning" userId="ec82587d-f859-43aa-91d3-fb8f47fe5957" providerId="ADAL" clId="{52C48573-DE4A-435D-B001-EDA04045D754}" dt="2021-01-04T13:48:31.538" v="1068" actId="26606"/>
          <ac:spMkLst>
            <pc:docMk/>
            <pc:sldMk cId="2756249257" sldId="263"/>
            <ac:spMk id="9" creationId="{7CA0DAA6-33B8-4A25-810D-2F4D816FB40E}"/>
          </ac:spMkLst>
        </pc:spChg>
        <pc:spChg chg="add del">
          <ac:chgData name="Sandra Kreuning" userId="ec82587d-f859-43aa-91d3-fb8f47fe5957" providerId="ADAL" clId="{52C48573-DE4A-435D-B001-EDA04045D754}" dt="2021-01-04T13:48:30.874" v="1067" actId="26606"/>
          <ac:spMkLst>
            <pc:docMk/>
            <pc:sldMk cId="2756249257" sldId="263"/>
            <ac:spMk id="14" creationId="{E49CC64F-7275-4E33-961B-0C5CDC439875}"/>
          </ac:spMkLst>
        </pc:spChg>
        <pc:picChg chg="add mod">
          <ac:chgData name="Sandra Kreuning" userId="ec82587d-f859-43aa-91d3-fb8f47fe5957" providerId="ADAL" clId="{52C48573-DE4A-435D-B001-EDA04045D754}" dt="2021-01-04T13:48:31.538" v="1068" actId="26606"/>
          <ac:picMkLst>
            <pc:docMk/>
            <pc:sldMk cId="2756249257" sldId="263"/>
            <ac:picMk id="4" creationId="{BED1D854-AAA9-4E74-B9D8-C1BE495431FE}"/>
          </ac:picMkLst>
        </pc:picChg>
      </pc:sldChg>
      <pc:sldChg chg="addSp delSp modSp add mod setBg">
        <pc:chgData name="Sandra Kreuning" userId="ec82587d-f859-43aa-91d3-fb8f47fe5957" providerId="ADAL" clId="{52C48573-DE4A-435D-B001-EDA04045D754}" dt="2021-01-04T12:31:46.916" v="114" actId="26606"/>
        <pc:sldMkLst>
          <pc:docMk/>
          <pc:sldMk cId="2643032979" sldId="264"/>
        </pc:sldMkLst>
        <pc:spChg chg="del mod">
          <ac:chgData name="Sandra Kreuning" userId="ec82587d-f859-43aa-91d3-fb8f47fe5957" providerId="ADAL" clId="{52C48573-DE4A-435D-B001-EDA04045D754}" dt="2021-01-04T12:31:42.994" v="113" actId="478"/>
          <ac:spMkLst>
            <pc:docMk/>
            <pc:sldMk cId="2643032979" sldId="264"/>
            <ac:spMk id="2" creationId="{49D5D358-0980-41FF-B93B-9D0DAF75803E}"/>
          </ac:spMkLst>
        </pc:spChg>
        <pc:spChg chg="del">
          <ac:chgData name="Sandra Kreuning" userId="ec82587d-f859-43aa-91d3-fb8f47fe5957" providerId="ADAL" clId="{52C48573-DE4A-435D-B001-EDA04045D754}" dt="2021-01-04T12:31:22.770" v="109"/>
          <ac:spMkLst>
            <pc:docMk/>
            <pc:sldMk cId="2643032979" sldId="264"/>
            <ac:spMk id="3" creationId="{0053E532-A7CF-4602-A14E-37306F121BED}"/>
          </ac:spMkLst>
        </pc:spChg>
        <pc:spChg chg="add">
          <ac:chgData name="Sandra Kreuning" userId="ec82587d-f859-43aa-91d3-fb8f47fe5957" providerId="ADAL" clId="{52C48573-DE4A-435D-B001-EDA04045D754}" dt="2021-01-04T12:31:46.916" v="114" actId="26606"/>
          <ac:spMkLst>
            <pc:docMk/>
            <pc:sldMk cId="2643032979" sldId="264"/>
            <ac:spMk id="9" creationId="{B670DBD5-770C-4383-9F54-5B86E86BD5BB}"/>
          </ac:spMkLst>
        </pc:spChg>
        <pc:picChg chg="add mod">
          <ac:chgData name="Sandra Kreuning" userId="ec82587d-f859-43aa-91d3-fb8f47fe5957" providerId="ADAL" clId="{52C48573-DE4A-435D-B001-EDA04045D754}" dt="2021-01-04T12:31:46.916" v="114" actId="26606"/>
          <ac:picMkLst>
            <pc:docMk/>
            <pc:sldMk cId="2643032979" sldId="264"/>
            <ac:picMk id="4" creationId="{0A1C2E81-1CDF-4681-96B0-54F6F7874759}"/>
          </ac:picMkLst>
        </pc:picChg>
      </pc:sldChg>
      <pc:sldChg chg="addSp delSp modSp add mod setBg setClrOvrMap">
        <pc:chgData name="Sandra Kreuning" userId="ec82587d-f859-43aa-91d3-fb8f47fe5957" providerId="ADAL" clId="{52C48573-DE4A-435D-B001-EDA04045D754}" dt="2021-01-04T13:49:24.901" v="1082" actId="20577"/>
        <pc:sldMkLst>
          <pc:docMk/>
          <pc:sldMk cId="2498793703" sldId="265"/>
        </pc:sldMkLst>
        <pc:spChg chg="mod">
          <ac:chgData name="Sandra Kreuning" userId="ec82587d-f859-43aa-91d3-fb8f47fe5957" providerId="ADAL" clId="{52C48573-DE4A-435D-B001-EDA04045D754}" dt="2021-01-04T13:49:24.901" v="1082" actId="20577"/>
          <ac:spMkLst>
            <pc:docMk/>
            <pc:sldMk cId="2498793703" sldId="265"/>
            <ac:spMk id="2" creationId="{4C5EDC03-8C7F-4DDF-85B5-2CA01CAF77AC}"/>
          </ac:spMkLst>
        </pc:spChg>
        <pc:spChg chg="add del mod">
          <ac:chgData name="Sandra Kreuning" userId="ec82587d-f859-43aa-91d3-fb8f47fe5957" providerId="ADAL" clId="{52C48573-DE4A-435D-B001-EDA04045D754}" dt="2021-01-04T13:49:14.624" v="1079" actId="26606"/>
          <ac:spMkLst>
            <pc:docMk/>
            <pc:sldMk cId="2498793703" sldId="265"/>
            <ac:spMk id="3" creationId="{8312EFC6-F238-458A-A4FD-163DE04089D0}"/>
          </ac:spMkLst>
        </pc:spChg>
        <pc:spChg chg="add del">
          <ac:chgData name="Sandra Kreuning" userId="ec82587d-f859-43aa-91d3-fb8f47fe5957" providerId="ADAL" clId="{52C48573-DE4A-435D-B001-EDA04045D754}" dt="2021-01-04T13:48:58.151" v="1070" actId="26606"/>
          <ac:spMkLst>
            <pc:docMk/>
            <pc:sldMk cId="2498793703" sldId="265"/>
            <ac:spMk id="9" creationId="{8F23F8A3-8FD7-4779-8323-FDC26BE99889}"/>
          </ac:spMkLst>
        </pc:spChg>
        <pc:spChg chg="add del">
          <ac:chgData name="Sandra Kreuning" userId="ec82587d-f859-43aa-91d3-fb8f47fe5957" providerId="ADAL" clId="{52C48573-DE4A-435D-B001-EDA04045D754}" dt="2021-01-04T13:49:11.463" v="1076" actId="26606"/>
          <ac:spMkLst>
            <pc:docMk/>
            <pc:sldMk cId="2498793703" sldId="265"/>
            <ac:spMk id="10" creationId="{889FFB6D-03D3-44AC-BBAA-FA8A286C95A7}"/>
          </ac:spMkLst>
        </pc:spChg>
        <pc:spChg chg="add del">
          <ac:chgData name="Sandra Kreuning" userId="ec82587d-f859-43aa-91d3-fb8f47fe5957" providerId="ADAL" clId="{52C48573-DE4A-435D-B001-EDA04045D754}" dt="2021-01-04T13:48:58.151" v="1070" actId="26606"/>
          <ac:spMkLst>
            <pc:docMk/>
            <pc:sldMk cId="2498793703" sldId="265"/>
            <ac:spMk id="11" creationId="{F605C4CC-A25C-416F-8333-7CB7DC97D870}"/>
          </ac:spMkLst>
        </pc:spChg>
        <pc:spChg chg="add del">
          <ac:chgData name="Sandra Kreuning" userId="ec82587d-f859-43aa-91d3-fb8f47fe5957" providerId="ADAL" clId="{52C48573-DE4A-435D-B001-EDA04045D754}" dt="2021-01-04T13:49:01.506" v="1072" actId="26606"/>
          <ac:spMkLst>
            <pc:docMk/>
            <pc:sldMk cId="2498793703" sldId="265"/>
            <ac:spMk id="13" creationId="{C1DEB374-A1D0-48A1-B178-959E6F2433E6}"/>
          </ac:spMkLst>
        </pc:spChg>
        <pc:spChg chg="add del">
          <ac:chgData name="Sandra Kreuning" userId="ec82587d-f859-43aa-91d3-fb8f47fe5957" providerId="ADAL" clId="{52C48573-DE4A-435D-B001-EDA04045D754}" dt="2021-01-04T13:49:01.506" v="1072" actId="26606"/>
          <ac:spMkLst>
            <pc:docMk/>
            <pc:sldMk cId="2498793703" sldId="265"/>
            <ac:spMk id="14" creationId="{2D92A3ED-9854-4AD9-88FB-0EC89C93961E}"/>
          </ac:spMkLst>
        </pc:spChg>
        <pc:spChg chg="add del">
          <ac:chgData name="Sandra Kreuning" userId="ec82587d-f859-43aa-91d3-fb8f47fe5957" providerId="ADAL" clId="{52C48573-DE4A-435D-B001-EDA04045D754}" dt="2021-01-04T13:49:07.427" v="1074" actId="26606"/>
          <ac:spMkLst>
            <pc:docMk/>
            <pc:sldMk cId="2498793703" sldId="265"/>
            <ac:spMk id="18" creationId="{8F23F8A3-8FD7-4779-8323-FDC26BE99889}"/>
          </ac:spMkLst>
        </pc:spChg>
        <pc:spChg chg="add del">
          <ac:chgData name="Sandra Kreuning" userId="ec82587d-f859-43aa-91d3-fb8f47fe5957" providerId="ADAL" clId="{52C48573-DE4A-435D-B001-EDA04045D754}" dt="2021-01-04T13:49:07.427" v="1074" actId="26606"/>
          <ac:spMkLst>
            <pc:docMk/>
            <pc:sldMk cId="2498793703" sldId="265"/>
            <ac:spMk id="19" creationId="{F605C4CC-A25C-416F-8333-7CB7DC97D870}"/>
          </ac:spMkLst>
        </pc:spChg>
        <pc:spChg chg="add del">
          <ac:chgData name="Sandra Kreuning" userId="ec82587d-f859-43aa-91d3-fb8f47fe5957" providerId="ADAL" clId="{52C48573-DE4A-435D-B001-EDA04045D754}" dt="2021-01-04T13:49:07.427" v="1074" actId="26606"/>
          <ac:spMkLst>
            <pc:docMk/>
            <pc:sldMk cId="2498793703" sldId="265"/>
            <ac:spMk id="20" creationId="{8312EFC6-F238-458A-A4FD-163DE04089D0}"/>
          </ac:spMkLst>
        </pc:spChg>
        <pc:spChg chg="add del">
          <ac:chgData name="Sandra Kreuning" userId="ec82587d-f859-43aa-91d3-fb8f47fe5957" providerId="ADAL" clId="{52C48573-DE4A-435D-B001-EDA04045D754}" dt="2021-01-04T13:49:14.610" v="1078" actId="26606"/>
          <ac:spMkLst>
            <pc:docMk/>
            <pc:sldMk cId="2498793703" sldId="265"/>
            <ac:spMk id="24" creationId="{0D7B6173-1D58-48E2-83CF-37350F315F75}"/>
          </ac:spMkLst>
        </pc:spChg>
        <pc:spChg chg="add del">
          <ac:chgData name="Sandra Kreuning" userId="ec82587d-f859-43aa-91d3-fb8f47fe5957" providerId="ADAL" clId="{52C48573-DE4A-435D-B001-EDA04045D754}" dt="2021-01-04T13:49:14.610" v="1078" actId="26606"/>
          <ac:spMkLst>
            <pc:docMk/>
            <pc:sldMk cId="2498793703" sldId="265"/>
            <ac:spMk id="25" creationId="{2F36CA75-CFBF-4844-B719-8FE9EBADA9AF}"/>
          </ac:spMkLst>
        </pc:spChg>
        <pc:spChg chg="add del">
          <ac:chgData name="Sandra Kreuning" userId="ec82587d-f859-43aa-91d3-fb8f47fe5957" providerId="ADAL" clId="{52C48573-DE4A-435D-B001-EDA04045D754}" dt="2021-01-04T13:49:14.610" v="1078" actId="26606"/>
          <ac:spMkLst>
            <pc:docMk/>
            <pc:sldMk cId="2498793703" sldId="265"/>
            <ac:spMk id="26" creationId="{3D4A84B9-E564-4DD0-97F8-DBF1C460C28A}"/>
          </ac:spMkLst>
        </pc:spChg>
        <pc:spChg chg="add del">
          <ac:chgData name="Sandra Kreuning" userId="ec82587d-f859-43aa-91d3-fb8f47fe5957" providerId="ADAL" clId="{52C48573-DE4A-435D-B001-EDA04045D754}" dt="2021-01-04T13:49:14.610" v="1078" actId="26606"/>
          <ac:spMkLst>
            <pc:docMk/>
            <pc:sldMk cId="2498793703" sldId="265"/>
            <ac:spMk id="27" creationId="{102382E0-0A09-46AE-B955-B911CAFE7F00}"/>
          </ac:spMkLst>
        </pc:spChg>
        <pc:spChg chg="add del">
          <ac:chgData name="Sandra Kreuning" userId="ec82587d-f859-43aa-91d3-fb8f47fe5957" providerId="ADAL" clId="{52C48573-DE4A-435D-B001-EDA04045D754}" dt="2021-01-04T13:49:14.610" v="1078" actId="26606"/>
          <ac:spMkLst>
            <pc:docMk/>
            <pc:sldMk cId="2498793703" sldId="265"/>
            <ac:spMk id="28" creationId="{7DE75D4A-0965-4973-BE75-DECCAC9A9614}"/>
          </ac:spMkLst>
        </pc:spChg>
        <pc:spChg chg="add del">
          <ac:chgData name="Sandra Kreuning" userId="ec82587d-f859-43aa-91d3-fb8f47fe5957" providerId="ADAL" clId="{52C48573-DE4A-435D-B001-EDA04045D754}" dt="2021-01-04T13:49:14.610" v="1078" actId="26606"/>
          <ac:spMkLst>
            <pc:docMk/>
            <pc:sldMk cId="2498793703" sldId="265"/>
            <ac:spMk id="31" creationId="{8312EFC6-F238-458A-A4FD-163DE04089D0}"/>
          </ac:spMkLst>
        </pc:spChg>
        <pc:spChg chg="add">
          <ac:chgData name="Sandra Kreuning" userId="ec82587d-f859-43aa-91d3-fb8f47fe5957" providerId="ADAL" clId="{52C48573-DE4A-435D-B001-EDA04045D754}" dt="2021-01-04T13:49:14.624" v="1079" actId="26606"/>
          <ac:spMkLst>
            <pc:docMk/>
            <pc:sldMk cId="2498793703" sldId="265"/>
            <ac:spMk id="33" creationId="{AFA67CD3-AB4E-4A7A-BEB8-53C445D8C44E}"/>
          </ac:spMkLst>
        </pc:spChg>
        <pc:spChg chg="add">
          <ac:chgData name="Sandra Kreuning" userId="ec82587d-f859-43aa-91d3-fb8f47fe5957" providerId="ADAL" clId="{52C48573-DE4A-435D-B001-EDA04045D754}" dt="2021-01-04T13:49:14.624" v="1079" actId="26606"/>
          <ac:spMkLst>
            <pc:docMk/>
            <pc:sldMk cId="2498793703" sldId="265"/>
            <ac:spMk id="34" creationId="{339C8D78-A644-462F-B674-F440635E5353}"/>
          </ac:spMkLst>
        </pc:spChg>
        <pc:spChg chg="add">
          <ac:chgData name="Sandra Kreuning" userId="ec82587d-f859-43aa-91d3-fb8f47fe5957" providerId="ADAL" clId="{52C48573-DE4A-435D-B001-EDA04045D754}" dt="2021-01-04T13:49:14.624" v="1079" actId="26606"/>
          <ac:spMkLst>
            <pc:docMk/>
            <pc:sldMk cId="2498793703" sldId="265"/>
            <ac:spMk id="35" creationId="{8312EFC6-F238-458A-A4FD-163DE04089D0}"/>
          </ac:spMkLst>
        </pc:spChg>
        <pc:graphicFrameChg chg="add del">
          <ac:chgData name="Sandra Kreuning" userId="ec82587d-f859-43aa-91d3-fb8f47fe5957" providerId="ADAL" clId="{52C48573-DE4A-435D-B001-EDA04045D754}" dt="2021-01-04T13:49:01.506" v="1072" actId="26606"/>
          <ac:graphicFrameMkLst>
            <pc:docMk/>
            <pc:sldMk cId="2498793703" sldId="265"/>
            <ac:graphicFrameMk id="15" creationId="{5457E830-F319-4FF8-B30B-CC76AAF34ECB}"/>
          </ac:graphicFrameMkLst>
        </pc:graphicFrameChg>
        <pc:graphicFrameChg chg="add del">
          <ac:chgData name="Sandra Kreuning" userId="ec82587d-f859-43aa-91d3-fb8f47fe5957" providerId="ADAL" clId="{52C48573-DE4A-435D-B001-EDA04045D754}" dt="2021-01-04T13:49:11.463" v="1076" actId="26606"/>
          <ac:graphicFrameMkLst>
            <pc:docMk/>
            <pc:sldMk cId="2498793703" sldId="265"/>
            <ac:graphicFrameMk id="22" creationId="{3076F3FD-EC42-4B02-B602-C75D4062656C}"/>
          </ac:graphicFrameMkLst>
        </pc:graphicFrameChg>
        <pc:picChg chg="add del">
          <ac:chgData name="Sandra Kreuning" userId="ec82587d-f859-43aa-91d3-fb8f47fe5957" providerId="ADAL" clId="{52C48573-DE4A-435D-B001-EDA04045D754}" dt="2021-01-04T13:48:58.151" v="1070" actId="26606"/>
          <ac:picMkLst>
            <pc:docMk/>
            <pc:sldMk cId="2498793703" sldId="265"/>
            <ac:picMk id="5" creationId="{33BA652B-8EC7-4ED0-AA21-A841653B87E2}"/>
          </ac:picMkLst>
        </pc:picChg>
        <pc:picChg chg="add del">
          <ac:chgData name="Sandra Kreuning" userId="ec82587d-f859-43aa-91d3-fb8f47fe5957" providerId="ADAL" clId="{52C48573-DE4A-435D-B001-EDA04045D754}" dt="2021-01-04T13:49:11.463" v="1076" actId="26606"/>
          <ac:picMkLst>
            <pc:docMk/>
            <pc:sldMk cId="2498793703" sldId="265"/>
            <ac:picMk id="6" creationId="{63D1810F-D94F-4687-AEB2-210A7FAB7156}"/>
          </ac:picMkLst>
        </pc:picChg>
        <pc:picChg chg="add">
          <ac:chgData name="Sandra Kreuning" userId="ec82587d-f859-43aa-91d3-fb8f47fe5957" providerId="ADAL" clId="{52C48573-DE4A-435D-B001-EDA04045D754}" dt="2021-01-04T13:49:14.624" v="1079" actId="26606"/>
          <ac:picMkLst>
            <pc:docMk/>
            <pc:sldMk cId="2498793703" sldId="265"/>
            <ac:picMk id="7" creationId="{658105C7-A250-40C2-82AD-D1C3FFA6F196}"/>
          </ac:picMkLst>
        </pc:picChg>
        <pc:picChg chg="add">
          <ac:chgData name="Sandra Kreuning" userId="ec82587d-f859-43aa-91d3-fb8f47fe5957" providerId="ADAL" clId="{52C48573-DE4A-435D-B001-EDA04045D754}" dt="2021-01-04T13:49:14.624" v="1079" actId="26606"/>
          <ac:picMkLst>
            <pc:docMk/>
            <pc:sldMk cId="2498793703" sldId="265"/>
            <ac:picMk id="12" creationId="{07CF545F-9C2E-4446-97CD-AD92990C2B68}"/>
          </ac:picMkLst>
        </pc:picChg>
        <pc:picChg chg="add del">
          <ac:chgData name="Sandra Kreuning" userId="ec82587d-f859-43aa-91d3-fb8f47fe5957" providerId="ADAL" clId="{52C48573-DE4A-435D-B001-EDA04045D754}" dt="2021-01-04T13:49:07.427" v="1074" actId="26606"/>
          <ac:picMkLst>
            <pc:docMk/>
            <pc:sldMk cId="2498793703" sldId="265"/>
            <ac:picMk id="17" creationId="{1E29F949-D4C5-40E5-97C0-B4D5499EC441}"/>
          </ac:picMkLst>
        </pc:picChg>
        <pc:picChg chg="add del">
          <ac:chgData name="Sandra Kreuning" userId="ec82587d-f859-43aa-91d3-fb8f47fe5957" providerId="ADAL" clId="{52C48573-DE4A-435D-B001-EDA04045D754}" dt="2021-01-04T13:49:14.610" v="1078" actId="26606"/>
          <ac:picMkLst>
            <pc:docMk/>
            <pc:sldMk cId="2498793703" sldId="265"/>
            <ac:picMk id="29" creationId="{4A599609-F5C2-4A0B-A992-913F814A631A}"/>
          </ac:picMkLst>
        </pc:picChg>
        <pc:picChg chg="add del">
          <ac:chgData name="Sandra Kreuning" userId="ec82587d-f859-43aa-91d3-fb8f47fe5957" providerId="ADAL" clId="{52C48573-DE4A-435D-B001-EDA04045D754}" dt="2021-01-04T13:49:14.610" v="1078" actId="26606"/>
          <ac:picMkLst>
            <pc:docMk/>
            <pc:sldMk cId="2498793703" sldId="265"/>
            <ac:picMk id="30" creationId="{7D013B23-180A-4FD0-8D4D-A2E5C7C9DB38}"/>
          </ac:picMkLst>
        </pc:picChg>
      </pc:sldChg>
      <pc:sldChg chg="addSp modSp add mod setBg setClrOvrMap">
        <pc:chgData name="Sandra Kreuning" userId="ec82587d-f859-43aa-91d3-fb8f47fe5957" providerId="ADAL" clId="{52C48573-DE4A-435D-B001-EDA04045D754}" dt="2021-01-04T13:49:47.794" v="1083" actId="26606"/>
        <pc:sldMkLst>
          <pc:docMk/>
          <pc:sldMk cId="1919917211" sldId="266"/>
        </pc:sldMkLst>
        <pc:spChg chg="mod">
          <ac:chgData name="Sandra Kreuning" userId="ec82587d-f859-43aa-91d3-fb8f47fe5957" providerId="ADAL" clId="{52C48573-DE4A-435D-B001-EDA04045D754}" dt="2021-01-04T13:49:47.794" v="1083" actId="26606"/>
          <ac:spMkLst>
            <pc:docMk/>
            <pc:sldMk cId="1919917211" sldId="266"/>
            <ac:spMk id="2" creationId="{E3260A8E-841C-432E-9631-22DB6E1BFC52}"/>
          </ac:spMkLst>
        </pc:spChg>
        <pc:spChg chg="mod">
          <ac:chgData name="Sandra Kreuning" userId="ec82587d-f859-43aa-91d3-fb8f47fe5957" providerId="ADAL" clId="{52C48573-DE4A-435D-B001-EDA04045D754}" dt="2021-01-04T13:49:47.794" v="1083" actId="26606"/>
          <ac:spMkLst>
            <pc:docMk/>
            <pc:sldMk cId="1919917211" sldId="266"/>
            <ac:spMk id="3" creationId="{F07E867D-9E08-45B2-B17A-058A97F50E75}"/>
          </ac:spMkLst>
        </pc:spChg>
        <pc:spChg chg="add">
          <ac:chgData name="Sandra Kreuning" userId="ec82587d-f859-43aa-91d3-fb8f47fe5957" providerId="ADAL" clId="{52C48573-DE4A-435D-B001-EDA04045D754}" dt="2021-01-04T13:49:47.794" v="1083" actId="26606"/>
          <ac:spMkLst>
            <pc:docMk/>
            <pc:sldMk cId="1919917211" sldId="266"/>
            <ac:spMk id="8" creationId="{2CB6C291-6CAF-46DF-ACFF-AADF0FD03F58}"/>
          </ac:spMkLst>
        </pc:spChg>
        <pc:spChg chg="add">
          <ac:chgData name="Sandra Kreuning" userId="ec82587d-f859-43aa-91d3-fb8f47fe5957" providerId="ADAL" clId="{52C48573-DE4A-435D-B001-EDA04045D754}" dt="2021-01-04T13:49:47.794" v="1083" actId="26606"/>
          <ac:spMkLst>
            <pc:docMk/>
            <pc:sldMk cId="1919917211" sldId="266"/>
            <ac:spMk id="10" creationId="{4735DC46-5663-471D-AADB-81E00E65BCC6}"/>
          </ac:spMkLst>
        </pc:spChg>
        <pc:picChg chg="add">
          <ac:chgData name="Sandra Kreuning" userId="ec82587d-f859-43aa-91d3-fb8f47fe5957" providerId="ADAL" clId="{52C48573-DE4A-435D-B001-EDA04045D754}" dt="2021-01-04T13:49:47.794" v="1083" actId="26606"/>
          <ac:picMkLst>
            <pc:docMk/>
            <pc:sldMk cId="1919917211" sldId="266"/>
            <ac:picMk id="12" creationId="{595E59CC-7059-4455-9789-EDFBBE8F5A98}"/>
          </ac:picMkLst>
        </pc:picChg>
      </pc:sldChg>
      <pc:sldChg chg="addSp modSp add mod setBg">
        <pc:chgData name="Sandra Kreuning" userId="ec82587d-f859-43aa-91d3-fb8f47fe5957" providerId="ADAL" clId="{52C48573-DE4A-435D-B001-EDA04045D754}" dt="2021-01-04T13:50:30.988" v="1093" actId="26606"/>
        <pc:sldMkLst>
          <pc:docMk/>
          <pc:sldMk cId="3640316823" sldId="267"/>
        </pc:sldMkLst>
        <pc:spChg chg="mod">
          <ac:chgData name="Sandra Kreuning" userId="ec82587d-f859-43aa-91d3-fb8f47fe5957" providerId="ADAL" clId="{52C48573-DE4A-435D-B001-EDA04045D754}" dt="2021-01-04T13:50:30.988" v="1093" actId="26606"/>
          <ac:spMkLst>
            <pc:docMk/>
            <pc:sldMk cId="3640316823" sldId="267"/>
            <ac:spMk id="2" creationId="{366C6D90-168A-4CA2-8BF4-10D4E619980E}"/>
          </ac:spMkLst>
        </pc:spChg>
        <pc:spChg chg="mod">
          <ac:chgData name="Sandra Kreuning" userId="ec82587d-f859-43aa-91d3-fb8f47fe5957" providerId="ADAL" clId="{52C48573-DE4A-435D-B001-EDA04045D754}" dt="2021-01-04T13:50:30.988" v="1093" actId="26606"/>
          <ac:spMkLst>
            <pc:docMk/>
            <pc:sldMk cId="3640316823" sldId="267"/>
            <ac:spMk id="3" creationId="{CBE335FE-43DB-4598-B7E5-BA5F822881A1}"/>
          </ac:spMkLst>
        </pc:spChg>
        <pc:spChg chg="add">
          <ac:chgData name="Sandra Kreuning" userId="ec82587d-f859-43aa-91d3-fb8f47fe5957" providerId="ADAL" clId="{52C48573-DE4A-435D-B001-EDA04045D754}" dt="2021-01-04T13:50:30.988" v="1093" actId="26606"/>
          <ac:spMkLst>
            <pc:docMk/>
            <pc:sldMk cId="3640316823" sldId="267"/>
            <ac:spMk id="8" creationId="{3B854194-185D-494D-905C-7C7CB2E30F6E}"/>
          </ac:spMkLst>
        </pc:spChg>
        <pc:spChg chg="add">
          <ac:chgData name="Sandra Kreuning" userId="ec82587d-f859-43aa-91d3-fb8f47fe5957" providerId="ADAL" clId="{52C48573-DE4A-435D-B001-EDA04045D754}" dt="2021-01-04T13:50:30.988" v="1093" actId="26606"/>
          <ac:spMkLst>
            <pc:docMk/>
            <pc:sldMk cId="3640316823" sldId="267"/>
            <ac:spMk id="10" creationId="{B4F5FA0D-0104-4987-8241-EFF7C85B88DE}"/>
          </ac:spMkLst>
        </pc:spChg>
        <pc:picChg chg="add">
          <ac:chgData name="Sandra Kreuning" userId="ec82587d-f859-43aa-91d3-fb8f47fe5957" providerId="ADAL" clId="{52C48573-DE4A-435D-B001-EDA04045D754}" dt="2021-01-04T13:50:30.988" v="1093" actId="26606"/>
          <ac:picMkLst>
            <pc:docMk/>
            <pc:sldMk cId="3640316823" sldId="267"/>
            <ac:picMk id="12" creationId="{2897127E-6CEF-446C-BE87-93B7C46E49D1}"/>
          </ac:picMkLst>
        </pc:picChg>
      </pc:sldChg>
      <pc:sldChg chg="addSp modSp add mod setBg setClrOvrMap">
        <pc:chgData name="Sandra Kreuning" userId="ec82587d-f859-43aa-91d3-fb8f47fe5957" providerId="ADAL" clId="{52C48573-DE4A-435D-B001-EDA04045D754}" dt="2021-01-04T13:50:41.930" v="1094" actId="26606"/>
        <pc:sldMkLst>
          <pc:docMk/>
          <pc:sldMk cId="310907468" sldId="268"/>
        </pc:sldMkLst>
        <pc:spChg chg="mod">
          <ac:chgData name="Sandra Kreuning" userId="ec82587d-f859-43aa-91d3-fb8f47fe5957" providerId="ADAL" clId="{52C48573-DE4A-435D-B001-EDA04045D754}" dt="2021-01-04T13:50:41.930" v="1094" actId="26606"/>
          <ac:spMkLst>
            <pc:docMk/>
            <pc:sldMk cId="310907468" sldId="268"/>
            <ac:spMk id="2" creationId="{62AD52FA-CF15-491E-A6B3-3DAD445A5C12}"/>
          </ac:spMkLst>
        </pc:spChg>
        <pc:spChg chg="mod">
          <ac:chgData name="Sandra Kreuning" userId="ec82587d-f859-43aa-91d3-fb8f47fe5957" providerId="ADAL" clId="{52C48573-DE4A-435D-B001-EDA04045D754}" dt="2021-01-04T13:50:41.930" v="1094" actId="26606"/>
          <ac:spMkLst>
            <pc:docMk/>
            <pc:sldMk cId="310907468" sldId="268"/>
            <ac:spMk id="3" creationId="{80F2A945-7357-4EB3-90C5-89AECC2AF8EC}"/>
          </ac:spMkLst>
        </pc:spChg>
        <pc:spChg chg="add">
          <ac:chgData name="Sandra Kreuning" userId="ec82587d-f859-43aa-91d3-fb8f47fe5957" providerId="ADAL" clId="{52C48573-DE4A-435D-B001-EDA04045D754}" dt="2021-01-04T13:50:41.930" v="1094" actId="26606"/>
          <ac:spMkLst>
            <pc:docMk/>
            <pc:sldMk cId="310907468" sldId="268"/>
            <ac:spMk id="8" creationId="{C7FA33FF-088D-4F16-95A2-2C64D353DEA8}"/>
          </ac:spMkLst>
        </pc:spChg>
        <pc:spChg chg="add">
          <ac:chgData name="Sandra Kreuning" userId="ec82587d-f859-43aa-91d3-fb8f47fe5957" providerId="ADAL" clId="{52C48573-DE4A-435D-B001-EDA04045D754}" dt="2021-01-04T13:50:41.930" v="1094" actId="26606"/>
          <ac:spMkLst>
            <pc:docMk/>
            <pc:sldMk cId="310907468" sldId="268"/>
            <ac:spMk id="10" creationId="{A376EFB1-01CF-419F-ABF1-2AF02BBFCBD1}"/>
          </ac:spMkLst>
        </pc:spChg>
        <pc:spChg chg="add">
          <ac:chgData name="Sandra Kreuning" userId="ec82587d-f859-43aa-91d3-fb8f47fe5957" providerId="ADAL" clId="{52C48573-DE4A-435D-B001-EDA04045D754}" dt="2021-01-04T13:50:41.930" v="1094" actId="26606"/>
          <ac:spMkLst>
            <pc:docMk/>
            <pc:sldMk cId="310907468" sldId="268"/>
            <ac:spMk id="12" creationId="{FF9DEA15-78BD-4750-AA18-B9F28A6D5AB8}"/>
          </ac:spMkLst>
        </pc:spChg>
      </pc:sldChg>
      <pc:sldChg chg="addSp modSp add mod setBg setClrOvrMap">
        <pc:chgData name="Sandra Kreuning" userId="ec82587d-f859-43aa-91d3-fb8f47fe5957" providerId="ADAL" clId="{52C48573-DE4A-435D-B001-EDA04045D754}" dt="2021-01-04T13:50:50.812" v="1095" actId="26606"/>
        <pc:sldMkLst>
          <pc:docMk/>
          <pc:sldMk cId="1009983160" sldId="269"/>
        </pc:sldMkLst>
        <pc:spChg chg="mod">
          <ac:chgData name="Sandra Kreuning" userId="ec82587d-f859-43aa-91d3-fb8f47fe5957" providerId="ADAL" clId="{52C48573-DE4A-435D-B001-EDA04045D754}" dt="2021-01-04T13:50:50.812" v="1095" actId="26606"/>
          <ac:spMkLst>
            <pc:docMk/>
            <pc:sldMk cId="1009983160" sldId="269"/>
            <ac:spMk id="2" creationId="{65589AB7-95CB-4B06-9C54-CB45EA9A3556}"/>
          </ac:spMkLst>
        </pc:spChg>
        <pc:spChg chg="mod">
          <ac:chgData name="Sandra Kreuning" userId="ec82587d-f859-43aa-91d3-fb8f47fe5957" providerId="ADAL" clId="{52C48573-DE4A-435D-B001-EDA04045D754}" dt="2021-01-04T13:50:50.812" v="1095" actId="26606"/>
          <ac:spMkLst>
            <pc:docMk/>
            <pc:sldMk cId="1009983160" sldId="269"/>
            <ac:spMk id="3" creationId="{8023487E-3505-41BC-A833-CC1F39714315}"/>
          </ac:spMkLst>
        </pc:spChg>
        <pc:spChg chg="add">
          <ac:chgData name="Sandra Kreuning" userId="ec82587d-f859-43aa-91d3-fb8f47fe5957" providerId="ADAL" clId="{52C48573-DE4A-435D-B001-EDA04045D754}" dt="2021-01-04T13:50:50.812" v="1095" actId="26606"/>
          <ac:spMkLst>
            <pc:docMk/>
            <pc:sldMk cId="1009983160" sldId="269"/>
            <ac:spMk id="8" creationId="{7264F718-7FAC-4056-9FA9-A603EC682FE7}"/>
          </ac:spMkLst>
        </pc:spChg>
        <pc:spChg chg="add">
          <ac:chgData name="Sandra Kreuning" userId="ec82587d-f859-43aa-91d3-fb8f47fe5957" providerId="ADAL" clId="{52C48573-DE4A-435D-B001-EDA04045D754}" dt="2021-01-04T13:50:50.812" v="1095" actId="26606"/>
          <ac:spMkLst>
            <pc:docMk/>
            <pc:sldMk cId="1009983160" sldId="269"/>
            <ac:spMk id="10" creationId="{F74639F7-E3C7-4165-A83E-6386A86BA1DA}"/>
          </ac:spMkLst>
        </pc:spChg>
        <pc:spChg chg="add">
          <ac:chgData name="Sandra Kreuning" userId="ec82587d-f859-43aa-91d3-fb8f47fe5957" providerId="ADAL" clId="{52C48573-DE4A-435D-B001-EDA04045D754}" dt="2021-01-04T13:50:50.812" v="1095" actId="26606"/>
          <ac:spMkLst>
            <pc:docMk/>
            <pc:sldMk cId="1009983160" sldId="269"/>
            <ac:spMk id="12" creationId="{8B3AF0F1-707A-463E-B5EE-33C63A40CFC9}"/>
          </ac:spMkLst>
        </pc:spChg>
      </pc:sldChg>
      <pc:sldChg chg="addSp modSp add mod setBg setClrOvrMap">
        <pc:chgData name="Sandra Kreuning" userId="ec82587d-f859-43aa-91d3-fb8f47fe5957" providerId="ADAL" clId="{52C48573-DE4A-435D-B001-EDA04045D754}" dt="2021-01-04T13:51:00.465" v="1096" actId="26606"/>
        <pc:sldMkLst>
          <pc:docMk/>
          <pc:sldMk cId="770192215" sldId="270"/>
        </pc:sldMkLst>
        <pc:spChg chg="mod">
          <ac:chgData name="Sandra Kreuning" userId="ec82587d-f859-43aa-91d3-fb8f47fe5957" providerId="ADAL" clId="{52C48573-DE4A-435D-B001-EDA04045D754}" dt="2021-01-04T13:51:00.465" v="1096" actId="26606"/>
          <ac:spMkLst>
            <pc:docMk/>
            <pc:sldMk cId="770192215" sldId="270"/>
            <ac:spMk id="2" creationId="{3AABE34B-BFB8-4D34-8145-4B0C7E431038}"/>
          </ac:spMkLst>
        </pc:spChg>
        <pc:spChg chg="mod">
          <ac:chgData name="Sandra Kreuning" userId="ec82587d-f859-43aa-91d3-fb8f47fe5957" providerId="ADAL" clId="{52C48573-DE4A-435D-B001-EDA04045D754}" dt="2021-01-04T13:51:00.465" v="1096" actId="26606"/>
          <ac:spMkLst>
            <pc:docMk/>
            <pc:sldMk cId="770192215" sldId="270"/>
            <ac:spMk id="3" creationId="{91765D77-5633-4250-88D1-0C2627C32679}"/>
          </ac:spMkLst>
        </pc:spChg>
        <pc:spChg chg="add">
          <ac:chgData name="Sandra Kreuning" userId="ec82587d-f859-43aa-91d3-fb8f47fe5957" providerId="ADAL" clId="{52C48573-DE4A-435D-B001-EDA04045D754}" dt="2021-01-04T13:51:00.465" v="1096" actId="26606"/>
          <ac:spMkLst>
            <pc:docMk/>
            <pc:sldMk cId="770192215" sldId="270"/>
            <ac:spMk id="8" creationId="{C7FA33FF-088D-4F16-95A2-2C64D353DEA8}"/>
          </ac:spMkLst>
        </pc:spChg>
        <pc:spChg chg="add">
          <ac:chgData name="Sandra Kreuning" userId="ec82587d-f859-43aa-91d3-fb8f47fe5957" providerId="ADAL" clId="{52C48573-DE4A-435D-B001-EDA04045D754}" dt="2021-01-04T13:51:00.465" v="1096" actId="26606"/>
          <ac:spMkLst>
            <pc:docMk/>
            <pc:sldMk cId="770192215" sldId="270"/>
            <ac:spMk id="10" creationId="{A376EFB1-01CF-419F-ABF1-2AF02BBFCBD1}"/>
          </ac:spMkLst>
        </pc:spChg>
        <pc:spChg chg="add">
          <ac:chgData name="Sandra Kreuning" userId="ec82587d-f859-43aa-91d3-fb8f47fe5957" providerId="ADAL" clId="{52C48573-DE4A-435D-B001-EDA04045D754}" dt="2021-01-04T13:51:00.465" v="1096" actId="26606"/>
          <ac:spMkLst>
            <pc:docMk/>
            <pc:sldMk cId="770192215" sldId="270"/>
            <ac:spMk id="12" creationId="{FF9DEA15-78BD-4750-AA18-B9F28A6D5AB8}"/>
          </ac:spMkLst>
        </pc:spChg>
      </pc:sldChg>
      <pc:sldChg chg="addSp delSp modSp add mod setBg">
        <pc:chgData name="Sandra Kreuning" userId="ec82587d-f859-43aa-91d3-fb8f47fe5957" providerId="ADAL" clId="{52C48573-DE4A-435D-B001-EDA04045D754}" dt="2021-01-04T13:50:09.433" v="1088" actId="26606"/>
        <pc:sldMkLst>
          <pc:docMk/>
          <pc:sldMk cId="2631800014" sldId="271"/>
        </pc:sldMkLst>
        <pc:spChg chg="mod">
          <ac:chgData name="Sandra Kreuning" userId="ec82587d-f859-43aa-91d3-fb8f47fe5957" providerId="ADAL" clId="{52C48573-DE4A-435D-B001-EDA04045D754}" dt="2021-01-04T13:50:09.433" v="1088" actId="26606"/>
          <ac:spMkLst>
            <pc:docMk/>
            <pc:sldMk cId="2631800014" sldId="271"/>
            <ac:spMk id="2" creationId="{E6AB0092-DC20-4F20-966A-9B28EB3CFC38}"/>
          </ac:spMkLst>
        </pc:spChg>
        <pc:spChg chg="mod">
          <ac:chgData name="Sandra Kreuning" userId="ec82587d-f859-43aa-91d3-fb8f47fe5957" providerId="ADAL" clId="{52C48573-DE4A-435D-B001-EDA04045D754}" dt="2021-01-04T13:50:09.433" v="1088" actId="26606"/>
          <ac:spMkLst>
            <pc:docMk/>
            <pc:sldMk cId="2631800014" sldId="271"/>
            <ac:spMk id="3" creationId="{C0E7B8CB-83EE-4AF0-8CB4-DB8ADDDF9712}"/>
          </ac:spMkLst>
        </pc:spChg>
        <pc:spChg chg="add del">
          <ac:chgData name="Sandra Kreuning" userId="ec82587d-f859-43aa-91d3-fb8f47fe5957" providerId="ADAL" clId="{52C48573-DE4A-435D-B001-EDA04045D754}" dt="2021-01-04T13:50:05.337" v="1085" actId="26606"/>
          <ac:spMkLst>
            <pc:docMk/>
            <pc:sldMk cId="2631800014" sldId="271"/>
            <ac:spMk id="8" creationId="{EFD0E8E8-C530-4B2D-A01A-CCD47590B664}"/>
          </ac:spMkLst>
        </pc:spChg>
        <pc:spChg chg="add del">
          <ac:chgData name="Sandra Kreuning" userId="ec82587d-f859-43aa-91d3-fb8f47fe5957" providerId="ADAL" clId="{52C48573-DE4A-435D-B001-EDA04045D754}" dt="2021-01-04T13:50:05.337" v="1085" actId="26606"/>
          <ac:spMkLst>
            <pc:docMk/>
            <pc:sldMk cId="2631800014" sldId="271"/>
            <ac:spMk id="10" creationId="{53472F09-8E00-4E02-9034-0A382CF663D1}"/>
          </ac:spMkLst>
        </pc:spChg>
        <pc:spChg chg="add del">
          <ac:chgData name="Sandra Kreuning" userId="ec82587d-f859-43aa-91d3-fb8f47fe5957" providerId="ADAL" clId="{52C48573-DE4A-435D-B001-EDA04045D754}" dt="2021-01-04T13:50:05.337" v="1085" actId="26606"/>
          <ac:spMkLst>
            <pc:docMk/>
            <pc:sldMk cId="2631800014" sldId="271"/>
            <ac:spMk id="12" creationId="{4DA077B8-7326-4434-87ED-77DF3CF3DCA5}"/>
          </ac:spMkLst>
        </pc:spChg>
        <pc:spChg chg="add del">
          <ac:chgData name="Sandra Kreuning" userId="ec82587d-f859-43aa-91d3-fb8f47fe5957" providerId="ADAL" clId="{52C48573-DE4A-435D-B001-EDA04045D754}" dt="2021-01-04T13:50:05.337" v="1085" actId="26606"/>
          <ac:spMkLst>
            <pc:docMk/>
            <pc:sldMk cId="2631800014" sldId="271"/>
            <ac:spMk id="14" creationId="{F79CDED1-AC9C-4A80-B334-1309DEAD5418}"/>
          </ac:spMkLst>
        </pc:spChg>
        <pc:spChg chg="add del">
          <ac:chgData name="Sandra Kreuning" userId="ec82587d-f859-43aa-91d3-fb8f47fe5957" providerId="ADAL" clId="{52C48573-DE4A-435D-B001-EDA04045D754}" dt="2021-01-04T13:50:05.337" v="1085" actId="26606"/>
          <ac:spMkLst>
            <pc:docMk/>
            <pc:sldMk cId="2631800014" sldId="271"/>
            <ac:spMk id="16" creationId="{FD961BDC-5B67-481B-B628-6C15F47245FE}"/>
          </ac:spMkLst>
        </pc:spChg>
        <pc:spChg chg="add del">
          <ac:chgData name="Sandra Kreuning" userId="ec82587d-f859-43aa-91d3-fb8f47fe5957" providerId="ADAL" clId="{52C48573-DE4A-435D-B001-EDA04045D754}" dt="2021-01-04T13:50:05.337" v="1085" actId="26606"/>
          <ac:spMkLst>
            <pc:docMk/>
            <pc:sldMk cId="2631800014" sldId="271"/>
            <ac:spMk id="18" creationId="{06CC263E-5CD3-42BB-99F8-3C062C4B5681}"/>
          </ac:spMkLst>
        </pc:spChg>
        <pc:spChg chg="add del">
          <ac:chgData name="Sandra Kreuning" userId="ec82587d-f859-43aa-91d3-fb8f47fe5957" providerId="ADAL" clId="{52C48573-DE4A-435D-B001-EDA04045D754}" dt="2021-01-04T13:50:09.422" v="1087" actId="26606"/>
          <ac:spMkLst>
            <pc:docMk/>
            <pc:sldMk cId="2631800014" sldId="271"/>
            <ac:spMk id="20" creationId="{4351DFE5-F63D-4BE0-BDA9-E3EB88F01AA5}"/>
          </ac:spMkLst>
        </pc:spChg>
        <pc:spChg chg="add">
          <ac:chgData name="Sandra Kreuning" userId="ec82587d-f859-43aa-91d3-fb8f47fe5957" providerId="ADAL" clId="{52C48573-DE4A-435D-B001-EDA04045D754}" dt="2021-01-04T13:50:09.433" v="1088" actId="26606"/>
          <ac:spMkLst>
            <pc:docMk/>
            <pc:sldMk cId="2631800014" sldId="271"/>
            <ac:spMk id="23" creationId="{3B854194-185D-494D-905C-7C7CB2E30F6E}"/>
          </ac:spMkLst>
        </pc:spChg>
        <pc:spChg chg="add">
          <ac:chgData name="Sandra Kreuning" userId="ec82587d-f859-43aa-91d3-fb8f47fe5957" providerId="ADAL" clId="{52C48573-DE4A-435D-B001-EDA04045D754}" dt="2021-01-04T13:50:09.433" v="1088" actId="26606"/>
          <ac:spMkLst>
            <pc:docMk/>
            <pc:sldMk cId="2631800014" sldId="271"/>
            <ac:spMk id="24" creationId="{B4F5FA0D-0104-4987-8241-EFF7C85B88DE}"/>
          </ac:spMkLst>
        </pc:spChg>
        <pc:picChg chg="add del">
          <ac:chgData name="Sandra Kreuning" userId="ec82587d-f859-43aa-91d3-fb8f47fe5957" providerId="ADAL" clId="{52C48573-DE4A-435D-B001-EDA04045D754}" dt="2021-01-04T13:50:09.422" v="1087" actId="26606"/>
          <ac:picMkLst>
            <pc:docMk/>
            <pc:sldMk cId="2631800014" sldId="271"/>
            <ac:picMk id="21" creationId="{3AA16612-ACD2-4A16-8F2B-4514FD6BF28F}"/>
          </ac:picMkLst>
        </pc:picChg>
        <pc:picChg chg="add">
          <ac:chgData name="Sandra Kreuning" userId="ec82587d-f859-43aa-91d3-fb8f47fe5957" providerId="ADAL" clId="{52C48573-DE4A-435D-B001-EDA04045D754}" dt="2021-01-04T13:50:09.433" v="1088" actId="26606"/>
          <ac:picMkLst>
            <pc:docMk/>
            <pc:sldMk cId="2631800014" sldId="271"/>
            <ac:picMk id="25" creationId="{2897127E-6CEF-446C-BE87-93B7C46E49D1}"/>
          </ac:picMkLst>
        </pc:picChg>
      </pc:sldChg>
      <pc:sldChg chg="addSp modSp add mod setBg">
        <pc:chgData name="Sandra Kreuning" userId="ec82587d-f859-43aa-91d3-fb8f47fe5957" providerId="ADAL" clId="{52C48573-DE4A-435D-B001-EDA04045D754}" dt="2021-01-04T13:50:23.548" v="1092" actId="20577"/>
        <pc:sldMkLst>
          <pc:docMk/>
          <pc:sldMk cId="1322680326" sldId="272"/>
        </pc:sldMkLst>
        <pc:spChg chg="mod">
          <ac:chgData name="Sandra Kreuning" userId="ec82587d-f859-43aa-91d3-fb8f47fe5957" providerId="ADAL" clId="{52C48573-DE4A-435D-B001-EDA04045D754}" dt="2021-01-04T13:50:23.548" v="1092" actId="20577"/>
          <ac:spMkLst>
            <pc:docMk/>
            <pc:sldMk cId="1322680326" sldId="272"/>
            <ac:spMk id="2" creationId="{942980C0-C2BB-4BB8-8426-4BC1B016D477}"/>
          </ac:spMkLst>
        </pc:spChg>
        <pc:spChg chg="mod">
          <ac:chgData name="Sandra Kreuning" userId="ec82587d-f859-43aa-91d3-fb8f47fe5957" providerId="ADAL" clId="{52C48573-DE4A-435D-B001-EDA04045D754}" dt="2021-01-04T13:50:16.507" v="1089" actId="26606"/>
          <ac:spMkLst>
            <pc:docMk/>
            <pc:sldMk cId="1322680326" sldId="272"/>
            <ac:spMk id="3" creationId="{22DB09B8-F99E-43C5-B987-3BA2121B0282}"/>
          </ac:spMkLst>
        </pc:spChg>
        <pc:spChg chg="add">
          <ac:chgData name="Sandra Kreuning" userId="ec82587d-f859-43aa-91d3-fb8f47fe5957" providerId="ADAL" clId="{52C48573-DE4A-435D-B001-EDA04045D754}" dt="2021-01-04T13:50:16.507" v="1089" actId="26606"/>
          <ac:spMkLst>
            <pc:docMk/>
            <pc:sldMk cId="1322680326" sldId="272"/>
            <ac:spMk id="8" creationId="{4351DFE5-F63D-4BE0-BDA9-E3EB88F01AA5}"/>
          </ac:spMkLst>
        </pc:spChg>
        <pc:picChg chg="add">
          <ac:chgData name="Sandra Kreuning" userId="ec82587d-f859-43aa-91d3-fb8f47fe5957" providerId="ADAL" clId="{52C48573-DE4A-435D-B001-EDA04045D754}" dt="2021-01-04T13:50:16.507" v="1089" actId="26606"/>
          <ac:picMkLst>
            <pc:docMk/>
            <pc:sldMk cId="1322680326" sldId="272"/>
            <ac:picMk id="10" creationId="{3AA16612-ACD2-4A16-8F2B-4514FD6BF28F}"/>
          </ac:picMkLst>
        </pc:picChg>
      </pc:sldChg>
      <pc:sldChg chg="addSp delSp modSp add mod setBg setClrOvrMap">
        <pc:chgData name="Sandra Kreuning" userId="ec82587d-f859-43aa-91d3-fb8f47fe5957" providerId="ADAL" clId="{52C48573-DE4A-435D-B001-EDA04045D754}" dt="2021-01-04T13:47:26.726" v="1063" actId="1076"/>
        <pc:sldMkLst>
          <pc:docMk/>
          <pc:sldMk cId="143622829" sldId="273"/>
        </pc:sldMkLst>
        <pc:spChg chg="mod">
          <ac:chgData name="Sandra Kreuning" userId="ec82587d-f859-43aa-91d3-fb8f47fe5957" providerId="ADAL" clId="{52C48573-DE4A-435D-B001-EDA04045D754}" dt="2021-01-04T13:47:26.726" v="1063" actId="1076"/>
          <ac:spMkLst>
            <pc:docMk/>
            <pc:sldMk cId="143622829" sldId="273"/>
            <ac:spMk id="2" creationId="{880E4B8A-3E76-4CB9-B4BB-A3928D9BA6BC}"/>
          </ac:spMkLst>
        </pc:spChg>
        <pc:spChg chg="mod">
          <ac:chgData name="Sandra Kreuning" userId="ec82587d-f859-43aa-91d3-fb8f47fe5957" providerId="ADAL" clId="{52C48573-DE4A-435D-B001-EDA04045D754}" dt="2021-01-04T13:47:06.696" v="1059" actId="26606"/>
          <ac:spMkLst>
            <pc:docMk/>
            <pc:sldMk cId="143622829" sldId="273"/>
            <ac:spMk id="3" creationId="{010B15B1-D1A5-4684-9EBB-A8024CB1BD12}"/>
          </ac:spMkLst>
        </pc:spChg>
        <pc:spChg chg="add del mod">
          <ac:chgData name="Sandra Kreuning" userId="ec82587d-f859-43aa-91d3-fb8f47fe5957" providerId="ADAL" clId="{52C48573-DE4A-435D-B001-EDA04045D754}" dt="2021-01-04T13:30:03.631" v="742" actId="11529"/>
          <ac:spMkLst>
            <pc:docMk/>
            <pc:sldMk cId="143622829" sldId="273"/>
            <ac:spMk id="4" creationId="{9D25C2F6-E42E-4F50-8741-BACE2D3DD7AE}"/>
          </ac:spMkLst>
        </pc:spChg>
        <pc:spChg chg="add del">
          <ac:chgData name="Sandra Kreuning" userId="ec82587d-f859-43aa-91d3-fb8f47fe5957" providerId="ADAL" clId="{52C48573-DE4A-435D-B001-EDA04045D754}" dt="2021-01-04T13:47:04.917" v="1056" actId="26606"/>
          <ac:spMkLst>
            <pc:docMk/>
            <pc:sldMk cId="143622829" sldId="273"/>
            <ac:spMk id="8" creationId="{C7FA33FF-088D-4F16-95A2-2C64D353DEA8}"/>
          </ac:spMkLst>
        </pc:spChg>
        <pc:spChg chg="add del">
          <ac:chgData name="Sandra Kreuning" userId="ec82587d-f859-43aa-91d3-fb8f47fe5957" providerId="ADAL" clId="{52C48573-DE4A-435D-B001-EDA04045D754}" dt="2021-01-04T13:47:04.917" v="1056" actId="26606"/>
          <ac:spMkLst>
            <pc:docMk/>
            <pc:sldMk cId="143622829" sldId="273"/>
            <ac:spMk id="10" creationId="{A376EFB1-01CF-419F-ABF1-2AF02BBFCBD1}"/>
          </ac:spMkLst>
        </pc:spChg>
        <pc:spChg chg="add del">
          <ac:chgData name="Sandra Kreuning" userId="ec82587d-f859-43aa-91d3-fb8f47fe5957" providerId="ADAL" clId="{52C48573-DE4A-435D-B001-EDA04045D754}" dt="2021-01-04T13:47:04.917" v="1056" actId="26606"/>
          <ac:spMkLst>
            <pc:docMk/>
            <pc:sldMk cId="143622829" sldId="273"/>
            <ac:spMk id="12" creationId="{FF9DEA15-78BD-4750-AA18-B9F28A6D5AB8}"/>
          </ac:spMkLst>
        </pc:spChg>
        <pc:spChg chg="add del">
          <ac:chgData name="Sandra Kreuning" userId="ec82587d-f859-43aa-91d3-fb8f47fe5957" providerId="ADAL" clId="{52C48573-DE4A-435D-B001-EDA04045D754}" dt="2021-01-04T13:47:06.689" v="1058" actId="26606"/>
          <ac:spMkLst>
            <pc:docMk/>
            <pc:sldMk cId="143622829" sldId="273"/>
            <ac:spMk id="14" creationId="{D87C4F29-0DC4-4901-A2FD-7C88889E6035}"/>
          </ac:spMkLst>
        </pc:spChg>
        <pc:spChg chg="add del">
          <ac:chgData name="Sandra Kreuning" userId="ec82587d-f859-43aa-91d3-fb8f47fe5957" providerId="ADAL" clId="{52C48573-DE4A-435D-B001-EDA04045D754}" dt="2021-01-04T13:47:06.689" v="1058" actId="26606"/>
          <ac:spMkLst>
            <pc:docMk/>
            <pc:sldMk cId="143622829" sldId="273"/>
            <ac:spMk id="15" creationId="{0D7B6173-1D58-48E2-83CF-37350F315F75}"/>
          </ac:spMkLst>
        </pc:spChg>
        <pc:spChg chg="add del">
          <ac:chgData name="Sandra Kreuning" userId="ec82587d-f859-43aa-91d3-fb8f47fe5957" providerId="ADAL" clId="{52C48573-DE4A-435D-B001-EDA04045D754}" dt="2021-01-04T13:47:06.689" v="1058" actId="26606"/>
          <ac:spMkLst>
            <pc:docMk/>
            <pc:sldMk cId="143622829" sldId="273"/>
            <ac:spMk id="16" creationId="{C5F81162-7738-4BC8-BA5D-ADEFD7F2D166}"/>
          </ac:spMkLst>
        </pc:spChg>
        <pc:spChg chg="add del">
          <ac:chgData name="Sandra Kreuning" userId="ec82587d-f859-43aa-91d3-fb8f47fe5957" providerId="ADAL" clId="{52C48573-DE4A-435D-B001-EDA04045D754}" dt="2021-01-04T13:47:06.689" v="1058" actId="26606"/>
          <ac:spMkLst>
            <pc:docMk/>
            <pc:sldMk cId="143622829" sldId="273"/>
            <ac:spMk id="17" creationId="{BD21050B-D85A-4CC6-94EC-450D24F19661}"/>
          </ac:spMkLst>
        </pc:spChg>
        <pc:spChg chg="add">
          <ac:chgData name="Sandra Kreuning" userId="ec82587d-f859-43aa-91d3-fb8f47fe5957" providerId="ADAL" clId="{52C48573-DE4A-435D-B001-EDA04045D754}" dt="2021-01-04T13:47:06.696" v="1059" actId="26606"/>
          <ac:spMkLst>
            <pc:docMk/>
            <pc:sldMk cId="143622829" sldId="273"/>
            <ac:spMk id="20" creationId="{7264F718-7FAC-4056-9FA9-A603EC682FE7}"/>
          </ac:spMkLst>
        </pc:spChg>
        <pc:spChg chg="add">
          <ac:chgData name="Sandra Kreuning" userId="ec82587d-f859-43aa-91d3-fb8f47fe5957" providerId="ADAL" clId="{52C48573-DE4A-435D-B001-EDA04045D754}" dt="2021-01-04T13:47:06.696" v="1059" actId="26606"/>
          <ac:spMkLst>
            <pc:docMk/>
            <pc:sldMk cId="143622829" sldId="273"/>
            <ac:spMk id="21" creationId="{F74639F7-E3C7-4165-A83E-6386A86BA1DA}"/>
          </ac:spMkLst>
        </pc:spChg>
        <pc:spChg chg="add">
          <ac:chgData name="Sandra Kreuning" userId="ec82587d-f859-43aa-91d3-fb8f47fe5957" providerId="ADAL" clId="{52C48573-DE4A-435D-B001-EDA04045D754}" dt="2021-01-04T13:47:06.696" v="1059" actId="26606"/>
          <ac:spMkLst>
            <pc:docMk/>
            <pc:sldMk cId="143622829" sldId="273"/>
            <ac:spMk id="22" creationId="{8B3AF0F1-707A-463E-B5EE-33C63A40CFC9}"/>
          </ac:spMkLst>
        </pc:spChg>
        <pc:picChg chg="add del">
          <ac:chgData name="Sandra Kreuning" userId="ec82587d-f859-43aa-91d3-fb8f47fe5957" providerId="ADAL" clId="{52C48573-DE4A-435D-B001-EDA04045D754}" dt="2021-01-04T13:47:06.689" v="1058" actId="26606"/>
          <ac:picMkLst>
            <pc:docMk/>
            <pc:sldMk cId="143622829" sldId="273"/>
            <ac:picMk id="18" creationId="{C4720EDA-E218-43A9-8817-08F09F4DB6CA}"/>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B5FC072-EEFD-4DE7-ACA4-0A7C0F883629}" type="doc">
      <dgm:prSet loTypeId="urn:microsoft.com/office/officeart/2005/8/layout/matrix3" loCatId="matrix" qsTypeId="urn:microsoft.com/office/officeart/2005/8/quickstyle/simple1" qsCatId="simple" csTypeId="urn:microsoft.com/office/officeart/2005/8/colors/colorful2" csCatId="colorful"/>
      <dgm:spPr/>
      <dgm:t>
        <a:bodyPr/>
        <a:lstStyle/>
        <a:p>
          <a:endParaRPr lang="en-US"/>
        </a:p>
      </dgm:t>
    </dgm:pt>
    <dgm:pt modelId="{EC5D0BAC-A56E-4A05-A4C7-E74E35F92CED}">
      <dgm:prSet/>
      <dgm:spPr/>
      <dgm:t>
        <a:bodyPr/>
        <a:lstStyle/>
        <a:p>
          <a:r>
            <a:rPr lang="nl-NL"/>
            <a:t>Ligging in de buikholte</a:t>
          </a:r>
          <a:endParaRPr lang="en-US"/>
        </a:p>
      </dgm:t>
    </dgm:pt>
    <dgm:pt modelId="{053EEBF0-3D07-4EAF-84CF-C525E26863A3}" type="parTrans" cxnId="{FF4F12F5-F0EC-4FFE-B57B-757560ABDD61}">
      <dgm:prSet/>
      <dgm:spPr/>
      <dgm:t>
        <a:bodyPr/>
        <a:lstStyle/>
        <a:p>
          <a:endParaRPr lang="en-US"/>
        </a:p>
      </dgm:t>
    </dgm:pt>
    <dgm:pt modelId="{A10EF70E-8C95-4605-B7E1-335875F75FA1}" type="sibTrans" cxnId="{FF4F12F5-F0EC-4FFE-B57B-757560ABDD61}">
      <dgm:prSet/>
      <dgm:spPr/>
      <dgm:t>
        <a:bodyPr/>
        <a:lstStyle/>
        <a:p>
          <a:endParaRPr lang="en-US"/>
        </a:p>
      </dgm:t>
    </dgm:pt>
    <dgm:pt modelId="{9158FD0F-3EF0-49F0-BE33-9BDE8B43FA8C}">
      <dgm:prSet/>
      <dgm:spPr/>
      <dgm:t>
        <a:bodyPr/>
        <a:lstStyle/>
        <a:p>
          <a:r>
            <a:rPr lang="nl-NL"/>
            <a:t>boonvormig</a:t>
          </a:r>
          <a:endParaRPr lang="en-US"/>
        </a:p>
      </dgm:t>
    </dgm:pt>
    <dgm:pt modelId="{D0D10E04-8FFA-4294-AEA9-E168B9E82F4A}" type="parTrans" cxnId="{C398C052-13C9-4E76-A12A-028E50ED51C6}">
      <dgm:prSet/>
      <dgm:spPr/>
      <dgm:t>
        <a:bodyPr/>
        <a:lstStyle/>
        <a:p>
          <a:endParaRPr lang="en-US"/>
        </a:p>
      </dgm:t>
    </dgm:pt>
    <dgm:pt modelId="{D42D1064-DA91-4386-93C5-F22005FF1FF3}" type="sibTrans" cxnId="{C398C052-13C9-4E76-A12A-028E50ED51C6}">
      <dgm:prSet/>
      <dgm:spPr/>
      <dgm:t>
        <a:bodyPr/>
        <a:lstStyle/>
        <a:p>
          <a:endParaRPr lang="en-US"/>
        </a:p>
      </dgm:t>
    </dgm:pt>
    <dgm:pt modelId="{46DEC974-71E7-4336-A089-DF76C789ED75}">
      <dgm:prSet/>
      <dgm:spPr/>
      <dgm:t>
        <a:bodyPr/>
        <a:lstStyle/>
        <a:p>
          <a:r>
            <a:rPr lang="nl-NL"/>
            <a:t>ongeveer 12cm. lang</a:t>
          </a:r>
          <a:endParaRPr lang="en-US"/>
        </a:p>
      </dgm:t>
    </dgm:pt>
    <dgm:pt modelId="{DE0FA02C-7DDB-4062-9B04-845D0C1CDC40}" type="parTrans" cxnId="{300577BE-DD4C-459D-9F87-3134B6D136C3}">
      <dgm:prSet/>
      <dgm:spPr/>
      <dgm:t>
        <a:bodyPr/>
        <a:lstStyle/>
        <a:p>
          <a:endParaRPr lang="en-US"/>
        </a:p>
      </dgm:t>
    </dgm:pt>
    <dgm:pt modelId="{DD4AE367-008B-41E1-8121-D5720FC5202A}" type="sibTrans" cxnId="{300577BE-DD4C-459D-9F87-3134B6D136C3}">
      <dgm:prSet/>
      <dgm:spPr/>
      <dgm:t>
        <a:bodyPr/>
        <a:lstStyle/>
        <a:p>
          <a:endParaRPr lang="en-US"/>
        </a:p>
      </dgm:t>
    </dgm:pt>
    <dgm:pt modelId="{90C82B4C-7D2A-4162-9AFE-D02500234FC9}">
      <dgm:prSet/>
      <dgm:spPr/>
      <dgm:t>
        <a:bodyPr/>
        <a:lstStyle/>
        <a:p>
          <a:r>
            <a:rPr lang="nl-NL"/>
            <a:t>vlak onder het middenrif, aan </a:t>
          </a:r>
          <a:br>
            <a:rPr lang="nl-NL"/>
          </a:br>
          <a:r>
            <a:rPr lang="nl-NL"/>
            <a:t>weerszijden wervelkolom</a:t>
          </a:r>
          <a:endParaRPr lang="en-US"/>
        </a:p>
      </dgm:t>
    </dgm:pt>
    <dgm:pt modelId="{EF9B5943-DAC3-460A-BD9F-E13ECE8BDA16}" type="parTrans" cxnId="{2110C174-4948-480B-B1DE-E25BB2AE955C}">
      <dgm:prSet/>
      <dgm:spPr/>
      <dgm:t>
        <a:bodyPr/>
        <a:lstStyle/>
        <a:p>
          <a:endParaRPr lang="en-US"/>
        </a:p>
      </dgm:t>
    </dgm:pt>
    <dgm:pt modelId="{0ED28847-2CEA-491A-B69D-05F9A6EE3BEA}" type="sibTrans" cxnId="{2110C174-4948-480B-B1DE-E25BB2AE955C}">
      <dgm:prSet/>
      <dgm:spPr/>
      <dgm:t>
        <a:bodyPr/>
        <a:lstStyle/>
        <a:p>
          <a:endParaRPr lang="en-US"/>
        </a:p>
      </dgm:t>
    </dgm:pt>
    <dgm:pt modelId="{C31EF1CE-52BE-4BC1-8BD3-EAAC8A281E70}" type="pres">
      <dgm:prSet presAssocID="{FB5FC072-EEFD-4DE7-ACA4-0A7C0F883629}" presName="matrix" presStyleCnt="0">
        <dgm:presLayoutVars>
          <dgm:chMax val="1"/>
          <dgm:dir/>
          <dgm:resizeHandles val="exact"/>
        </dgm:presLayoutVars>
      </dgm:prSet>
      <dgm:spPr/>
    </dgm:pt>
    <dgm:pt modelId="{B0F938A3-FB68-4302-9ED3-9179BBE6C7BB}" type="pres">
      <dgm:prSet presAssocID="{FB5FC072-EEFD-4DE7-ACA4-0A7C0F883629}" presName="diamond" presStyleLbl="bgShp" presStyleIdx="0" presStyleCnt="1"/>
      <dgm:spPr/>
    </dgm:pt>
    <dgm:pt modelId="{57864FE1-9D17-4374-B680-F4FC0F7A9988}" type="pres">
      <dgm:prSet presAssocID="{FB5FC072-EEFD-4DE7-ACA4-0A7C0F883629}" presName="quad1" presStyleLbl="node1" presStyleIdx="0" presStyleCnt="4">
        <dgm:presLayoutVars>
          <dgm:chMax val="0"/>
          <dgm:chPref val="0"/>
          <dgm:bulletEnabled val="1"/>
        </dgm:presLayoutVars>
      </dgm:prSet>
      <dgm:spPr/>
    </dgm:pt>
    <dgm:pt modelId="{4A51D059-7313-461A-BF24-B1086662EB61}" type="pres">
      <dgm:prSet presAssocID="{FB5FC072-EEFD-4DE7-ACA4-0A7C0F883629}" presName="quad2" presStyleLbl="node1" presStyleIdx="1" presStyleCnt="4">
        <dgm:presLayoutVars>
          <dgm:chMax val="0"/>
          <dgm:chPref val="0"/>
          <dgm:bulletEnabled val="1"/>
        </dgm:presLayoutVars>
      </dgm:prSet>
      <dgm:spPr/>
    </dgm:pt>
    <dgm:pt modelId="{1050628E-FC9D-44F0-BB0D-C171DA8F4B46}" type="pres">
      <dgm:prSet presAssocID="{FB5FC072-EEFD-4DE7-ACA4-0A7C0F883629}" presName="quad3" presStyleLbl="node1" presStyleIdx="2" presStyleCnt="4">
        <dgm:presLayoutVars>
          <dgm:chMax val="0"/>
          <dgm:chPref val="0"/>
          <dgm:bulletEnabled val="1"/>
        </dgm:presLayoutVars>
      </dgm:prSet>
      <dgm:spPr/>
    </dgm:pt>
    <dgm:pt modelId="{16035130-E46A-46D8-A086-EA63EDA2719D}" type="pres">
      <dgm:prSet presAssocID="{FB5FC072-EEFD-4DE7-ACA4-0A7C0F883629}" presName="quad4" presStyleLbl="node1" presStyleIdx="3" presStyleCnt="4">
        <dgm:presLayoutVars>
          <dgm:chMax val="0"/>
          <dgm:chPref val="0"/>
          <dgm:bulletEnabled val="1"/>
        </dgm:presLayoutVars>
      </dgm:prSet>
      <dgm:spPr/>
    </dgm:pt>
  </dgm:ptLst>
  <dgm:cxnLst>
    <dgm:cxn modelId="{E41B5C0A-B007-426F-B8D7-494F377C1A1F}" type="presOf" srcId="{46DEC974-71E7-4336-A089-DF76C789ED75}" destId="{1050628E-FC9D-44F0-BB0D-C171DA8F4B46}" srcOrd="0" destOrd="0" presId="urn:microsoft.com/office/officeart/2005/8/layout/matrix3"/>
    <dgm:cxn modelId="{C398C052-13C9-4E76-A12A-028E50ED51C6}" srcId="{FB5FC072-EEFD-4DE7-ACA4-0A7C0F883629}" destId="{9158FD0F-3EF0-49F0-BE33-9BDE8B43FA8C}" srcOrd="1" destOrd="0" parTransId="{D0D10E04-8FFA-4294-AEA9-E168B9E82F4A}" sibTransId="{D42D1064-DA91-4386-93C5-F22005FF1FF3}"/>
    <dgm:cxn modelId="{2110C174-4948-480B-B1DE-E25BB2AE955C}" srcId="{FB5FC072-EEFD-4DE7-ACA4-0A7C0F883629}" destId="{90C82B4C-7D2A-4162-9AFE-D02500234FC9}" srcOrd="3" destOrd="0" parTransId="{EF9B5943-DAC3-460A-BD9F-E13ECE8BDA16}" sibTransId="{0ED28847-2CEA-491A-B69D-05F9A6EE3BEA}"/>
    <dgm:cxn modelId="{E9FE1A81-590A-48E4-BB64-6EFCBA0F79E2}" type="presOf" srcId="{9158FD0F-3EF0-49F0-BE33-9BDE8B43FA8C}" destId="{4A51D059-7313-461A-BF24-B1086662EB61}" srcOrd="0" destOrd="0" presId="urn:microsoft.com/office/officeart/2005/8/layout/matrix3"/>
    <dgm:cxn modelId="{28123B92-B754-4C81-BD19-A2E71EFBFADA}" type="presOf" srcId="{90C82B4C-7D2A-4162-9AFE-D02500234FC9}" destId="{16035130-E46A-46D8-A086-EA63EDA2719D}" srcOrd="0" destOrd="0" presId="urn:microsoft.com/office/officeart/2005/8/layout/matrix3"/>
    <dgm:cxn modelId="{DE6DE39A-B7D9-4A2C-A5ED-DDF0C06DAC73}" type="presOf" srcId="{FB5FC072-EEFD-4DE7-ACA4-0A7C0F883629}" destId="{C31EF1CE-52BE-4BC1-8BD3-EAAC8A281E70}" srcOrd="0" destOrd="0" presId="urn:microsoft.com/office/officeart/2005/8/layout/matrix3"/>
    <dgm:cxn modelId="{300577BE-DD4C-459D-9F87-3134B6D136C3}" srcId="{FB5FC072-EEFD-4DE7-ACA4-0A7C0F883629}" destId="{46DEC974-71E7-4336-A089-DF76C789ED75}" srcOrd="2" destOrd="0" parTransId="{DE0FA02C-7DDB-4062-9B04-845D0C1CDC40}" sibTransId="{DD4AE367-008B-41E1-8121-D5720FC5202A}"/>
    <dgm:cxn modelId="{FF4F12F5-F0EC-4FFE-B57B-757560ABDD61}" srcId="{FB5FC072-EEFD-4DE7-ACA4-0A7C0F883629}" destId="{EC5D0BAC-A56E-4A05-A4C7-E74E35F92CED}" srcOrd="0" destOrd="0" parTransId="{053EEBF0-3D07-4EAF-84CF-C525E26863A3}" sibTransId="{A10EF70E-8C95-4605-B7E1-335875F75FA1}"/>
    <dgm:cxn modelId="{930CE6FF-DCD4-435D-8218-8E97347A4BEA}" type="presOf" srcId="{EC5D0BAC-A56E-4A05-A4C7-E74E35F92CED}" destId="{57864FE1-9D17-4374-B680-F4FC0F7A9988}" srcOrd="0" destOrd="0" presId="urn:microsoft.com/office/officeart/2005/8/layout/matrix3"/>
    <dgm:cxn modelId="{F746AEBB-84A2-4ED7-98A3-DFAC6225DD99}" type="presParOf" srcId="{C31EF1CE-52BE-4BC1-8BD3-EAAC8A281E70}" destId="{B0F938A3-FB68-4302-9ED3-9179BBE6C7BB}" srcOrd="0" destOrd="0" presId="urn:microsoft.com/office/officeart/2005/8/layout/matrix3"/>
    <dgm:cxn modelId="{AE3346E8-F4C8-437B-8D5C-B9592A78ABB3}" type="presParOf" srcId="{C31EF1CE-52BE-4BC1-8BD3-EAAC8A281E70}" destId="{57864FE1-9D17-4374-B680-F4FC0F7A9988}" srcOrd="1" destOrd="0" presId="urn:microsoft.com/office/officeart/2005/8/layout/matrix3"/>
    <dgm:cxn modelId="{01C41AC1-086D-47FD-B6FE-9638A7FFDF9C}" type="presParOf" srcId="{C31EF1CE-52BE-4BC1-8BD3-EAAC8A281E70}" destId="{4A51D059-7313-461A-BF24-B1086662EB61}" srcOrd="2" destOrd="0" presId="urn:microsoft.com/office/officeart/2005/8/layout/matrix3"/>
    <dgm:cxn modelId="{D546DFF4-0A6C-4EC9-B67D-41550D5486DE}" type="presParOf" srcId="{C31EF1CE-52BE-4BC1-8BD3-EAAC8A281E70}" destId="{1050628E-FC9D-44F0-BB0D-C171DA8F4B46}" srcOrd="3" destOrd="0" presId="urn:microsoft.com/office/officeart/2005/8/layout/matrix3"/>
    <dgm:cxn modelId="{F1D4CD00-A776-4CA2-9C80-10F3BA5F54A4}" type="presParOf" srcId="{C31EF1CE-52BE-4BC1-8BD3-EAAC8A281E70}" destId="{16035130-E46A-46D8-A086-EA63EDA2719D}"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F938A3-FB68-4302-9ED3-9179BBE6C7BB}">
      <dsp:nvSpPr>
        <dsp:cNvPr id="0" name=""/>
        <dsp:cNvSpPr/>
      </dsp:nvSpPr>
      <dsp:spPr>
        <a:xfrm>
          <a:off x="127917" y="0"/>
          <a:ext cx="5082141" cy="5082141"/>
        </a:xfrm>
        <a:prstGeom prst="diamond">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7864FE1-9D17-4374-B680-F4FC0F7A9988}">
      <dsp:nvSpPr>
        <dsp:cNvPr id="0" name=""/>
        <dsp:cNvSpPr/>
      </dsp:nvSpPr>
      <dsp:spPr>
        <a:xfrm>
          <a:off x="610720" y="482803"/>
          <a:ext cx="1982034" cy="1982034"/>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nl-NL" sz="2200" kern="1200"/>
            <a:t>Ligging in de buikholte</a:t>
          </a:r>
          <a:endParaRPr lang="en-US" sz="2200" kern="1200"/>
        </a:p>
      </dsp:txBody>
      <dsp:txXfrm>
        <a:off x="707475" y="579558"/>
        <a:ext cx="1788524" cy="1788524"/>
      </dsp:txXfrm>
    </dsp:sp>
    <dsp:sp modelId="{4A51D059-7313-461A-BF24-B1086662EB61}">
      <dsp:nvSpPr>
        <dsp:cNvPr id="0" name=""/>
        <dsp:cNvSpPr/>
      </dsp:nvSpPr>
      <dsp:spPr>
        <a:xfrm>
          <a:off x="2745219" y="482803"/>
          <a:ext cx="1982034" cy="1982034"/>
        </a:xfrm>
        <a:prstGeom prst="roundRect">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nl-NL" sz="2200" kern="1200"/>
            <a:t>boonvormig</a:t>
          </a:r>
          <a:endParaRPr lang="en-US" sz="2200" kern="1200"/>
        </a:p>
      </dsp:txBody>
      <dsp:txXfrm>
        <a:off x="2841974" y="579558"/>
        <a:ext cx="1788524" cy="1788524"/>
      </dsp:txXfrm>
    </dsp:sp>
    <dsp:sp modelId="{1050628E-FC9D-44F0-BB0D-C171DA8F4B46}">
      <dsp:nvSpPr>
        <dsp:cNvPr id="0" name=""/>
        <dsp:cNvSpPr/>
      </dsp:nvSpPr>
      <dsp:spPr>
        <a:xfrm>
          <a:off x="610720" y="2617302"/>
          <a:ext cx="1982034" cy="1982034"/>
        </a:xfrm>
        <a:prstGeom prst="roundRect">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nl-NL" sz="2200" kern="1200"/>
            <a:t>ongeveer 12cm. lang</a:t>
          </a:r>
          <a:endParaRPr lang="en-US" sz="2200" kern="1200"/>
        </a:p>
      </dsp:txBody>
      <dsp:txXfrm>
        <a:off x="707475" y="2714057"/>
        <a:ext cx="1788524" cy="1788524"/>
      </dsp:txXfrm>
    </dsp:sp>
    <dsp:sp modelId="{16035130-E46A-46D8-A086-EA63EDA2719D}">
      <dsp:nvSpPr>
        <dsp:cNvPr id="0" name=""/>
        <dsp:cNvSpPr/>
      </dsp:nvSpPr>
      <dsp:spPr>
        <a:xfrm>
          <a:off x="2745219" y="2617302"/>
          <a:ext cx="1982034" cy="1982034"/>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nl-NL" sz="2200" kern="1200"/>
            <a:t>vlak onder het middenrif, aan </a:t>
          </a:r>
          <a:br>
            <a:rPr lang="nl-NL" sz="2200" kern="1200"/>
          </a:br>
          <a:r>
            <a:rPr lang="nl-NL" sz="2200" kern="1200"/>
            <a:t>weerszijden wervelkolom</a:t>
          </a:r>
          <a:endParaRPr lang="en-US" sz="2200" kern="1200"/>
        </a:p>
      </dsp:txBody>
      <dsp:txXfrm>
        <a:off x="2841974" y="2714057"/>
        <a:ext cx="1788524" cy="1788524"/>
      </dsp:txXfrm>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A4B64C-79A7-4C30-BF05-D2913F7B9A35}"/>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FF363636-D2AC-4B11-AF00-BB1430D5F82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3D440016-FFF5-425E-983C-3FA20A0A3C5A}"/>
              </a:ext>
            </a:extLst>
          </p:cNvPr>
          <p:cNvSpPr>
            <a:spLocks noGrp="1"/>
          </p:cNvSpPr>
          <p:nvPr>
            <p:ph type="dt" sz="half" idx="10"/>
          </p:nvPr>
        </p:nvSpPr>
        <p:spPr/>
        <p:txBody>
          <a:bodyPr/>
          <a:lstStyle/>
          <a:p>
            <a:fld id="{A7F3A89A-6982-4B33-A7EA-BC92F288FCEE}" type="datetimeFigureOut">
              <a:rPr lang="nl-NL" smtClean="0"/>
              <a:t>4-1-2021</a:t>
            </a:fld>
            <a:endParaRPr lang="nl-NL"/>
          </a:p>
        </p:txBody>
      </p:sp>
      <p:sp>
        <p:nvSpPr>
          <p:cNvPr id="5" name="Tijdelijke aanduiding voor voettekst 4">
            <a:extLst>
              <a:ext uri="{FF2B5EF4-FFF2-40B4-BE49-F238E27FC236}">
                <a16:creationId xmlns:a16="http://schemas.microsoft.com/office/drawing/2014/main" id="{6A9F3B7A-DB68-4399-BB28-A9D8E4072DDC}"/>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C4746C70-F722-4B21-B4E5-3CEF7E837C06}"/>
              </a:ext>
            </a:extLst>
          </p:cNvPr>
          <p:cNvSpPr>
            <a:spLocks noGrp="1"/>
          </p:cNvSpPr>
          <p:nvPr>
            <p:ph type="sldNum" sz="quarter" idx="12"/>
          </p:nvPr>
        </p:nvSpPr>
        <p:spPr/>
        <p:txBody>
          <a:bodyPr/>
          <a:lstStyle/>
          <a:p>
            <a:fld id="{6D491CDA-837D-4DB6-847C-170CF0A68188}" type="slidenum">
              <a:rPr lang="nl-NL" smtClean="0"/>
              <a:t>‹nr.›</a:t>
            </a:fld>
            <a:endParaRPr lang="nl-NL"/>
          </a:p>
        </p:txBody>
      </p:sp>
    </p:spTree>
    <p:extLst>
      <p:ext uri="{BB962C8B-B14F-4D97-AF65-F5344CB8AC3E}">
        <p14:creationId xmlns:p14="http://schemas.microsoft.com/office/powerpoint/2010/main" val="30496712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1761029-494B-49BA-B9FF-8F34A538DACC}"/>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AF19C6F4-3A2A-47B4-8E62-673FE58A4DD5}"/>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59E55F21-49EA-4DEE-97BF-753F79CA3387}"/>
              </a:ext>
            </a:extLst>
          </p:cNvPr>
          <p:cNvSpPr>
            <a:spLocks noGrp="1"/>
          </p:cNvSpPr>
          <p:nvPr>
            <p:ph type="dt" sz="half" idx="10"/>
          </p:nvPr>
        </p:nvSpPr>
        <p:spPr/>
        <p:txBody>
          <a:bodyPr/>
          <a:lstStyle/>
          <a:p>
            <a:fld id="{A7F3A89A-6982-4B33-A7EA-BC92F288FCEE}" type="datetimeFigureOut">
              <a:rPr lang="nl-NL" smtClean="0"/>
              <a:t>4-1-2021</a:t>
            </a:fld>
            <a:endParaRPr lang="nl-NL"/>
          </a:p>
        </p:txBody>
      </p:sp>
      <p:sp>
        <p:nvSpPr>
          <p:cNvPr id="5" name="Tijdelijke aanduiding voor voettekst 4">
            <a:extLst>
              <a:ext uri="{FF2B5EF4-FFF2-40B4-BE49-F238E27FC236}">
                <a16:creationId xmlns:a16="http://schemas.microsoft.com/office/drawing/2014/main" id="{96D20D37-46E9-4EC3-8C57-99888C092C9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45663DE0-1A4C-47C0-953A-998653C14795}"/>
              </a:ext>
            </a:extLst>
          </p:cNvPr>
          <p:cNvSpPr>
            <a:spLocks noGrp="1"/>
          </p:cNvSpPr>
          <p:nvPr>
            <p:ph type="sldNum" sz="quarter" idx="12"/>
          </p:nvPr>
        </p:nvSpPr>
        <p:spPr/>
        <p:txBody>
          <a:bodyPr/>
          <a:lstStyle/>
          <a:p>
            <a:fld id="{6D491CDA-837D-4DB6-847C-170CF0A68188}" type="slidenum">
              <a:rPr lang="nl-NL" smtClean="0"/>
              <a:t>‹nr.›</a:t>
            </a:fld>
            <a:endParaRPr lang="nl-NL"/>
          </a:p>
        </p:txBody>
      </p:sp>
    </p:spTree>
    <p:extLst>
      <p:ext uri="{BB962C8B-B14F-4D97-AF65-F5344CB8AC3E}">
        <p14:creationId xmlns:p14="http://schemas.microsoft.com/office/powerpoint/2010/main" val="16372891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A84D9925-2212-4EF4-B434-92E81E60E783}"/>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40145024-6D21-409B-9989-7BA92D28257E}"/>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E853496A-5A87-47BD-8899-E7DCC85AE3BA}"/>
              </a:ext>
            </a:extLst>
          </p:cNvPr>
          <p:cNvSpPr>
            <a:spLocks noGrp="1"/>
          </p:cNvSpPr>
          <p:nvPr>
            <p:ph type="dt" sz="half" idx="10"/>
          </p:nvPr>
        </p:nvSpPr>
        <p:spPr/>
        <p:txBody>
          <a:bodyPr/>
          <a:lstStyle/>
          <a:p>
            <a:fld id="{A7F3A89A-6982-4B33-A7EA-BC92F288FCEE}" type="datetimeFigureOut">
              <a:rPr lang="nl-NL" smtClean="0"/>
              <a:t>4-1-2021</a:t>
            </a:fld>
            <a:endParaRPr lang="nl-NL"/>
          </a:p>
        </p:txBody>
      </p:sp>
      <p:sp>
        <p:nvSpPr>
          <p:cNvPr id="5" name="Tijdelijke aanduiding voor voettekst 4">
            <a:extLst>
              <a:ext uri="{FF2B5EF4-FFF2-40B4-BE49-F238E27FC236}">
                <a16:creationId xmlns:a16="http://schemas.microsoft.com/office/drawing/2014/main" id="{AE977898-E5DF-4902-952B-A66E1349EA3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408C041-7BE0-40BA-9576-C580C4EDE5C6}"/>
              </a:ext>
            </a:extLst>
          </p:cNvPr>
          <p:cNvSpPr>
            <a:spLocks noGrp="1"/>
          </p:cNvSpPr>
          <p:nvPr>
            <p:ph type="sldNum" sz="quarter" idx="12"/>
          </p:nvPr>
        </p:nvSpPr>
        <p:spPr/>
        <p:txBody>
          <a:bodyPr/>
          <a:lstStyle/>
          <a:p>
            <a:fld id="{6D491CDA-837D-4DB6-847C-170CF0A68188}" type="slidenum">
              <a:rPr lang="nl-NL" smtClean="0"/>
              <a:t>‹nr.›</a:t>
            </a:fld>
            <a:endParaRPr lang="nl-NL"/>
          </a:p>
        </p:txBody>
      </p:sp>
    </p:spTree>
    <p:extLst>
      <p:ext uri="{BB962C8B-B14F-4D97-AF65-F5344CB8AC3E}">
        <p14:creationId xmlns:p14="http://schemas.microsoft.com/office/powerpoint/2010/main" val="3950306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1AD17A-FC03-459D-9793-0375B580CA1B}"/>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C3EEB4BF-A9E7-4479-A05D-797756CADE66}"/>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3DCE0D48-6140-46B9-B807-095422D3BB56}"/>
              </a:ext>
            </a:extLst>
          </p:cNvPr>
          <p:cNvSpPr>
            <a:spLocks noGrp="1"/>
          </p:cNvSpPr>
          <p:nvPr>
            <p:ph type="dt" sz="half" idx="10"/>
          </p:nvPr>
        </p:nvSpPr>
        <p:spPr/>
        <p:txBody>
          <a:bodyPr/>
          <a:lstStyle/>
          <a:p>
            <a:fld id="{A7F3A89A-6982-4B33-A7EA-BC92F288FCEE}" type="datetimeFigureOut">
              <a:rPr lang="nl-NL" smtClean="0"/>
              <a:t>4-1-2021</a:t>
            </a:fld>
            <a:endParaRPr lang="nl-NL"/>
          </a:p>
        </p:txBody>
      </p:sp>
      <p:sp>
        <p:nvSpPr>
          <p:cNvPr id="5" name="Tijdelijke aanduiding voor voettekst 4">
            <a:extLst>
              <a:ext uri="{FF2B5EF4-FFF2-40B4-BE49-F238E27FC236}">
                <a16:creationId xmlns:a16="http://schemas.microsoft.com/office/drawing/2014/main" id="{0C1DE31B-33FB-4984-89F2-F93ECF883DE2}"/>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4511412B-AAB7-4446-B352-B49AAD9B6CCA}"/>
              </a:ext>
            </a:extLst>
          </p:cNvPr>
          <p:cNvSpPr>
            <a:spLocks noGrp="1"/>
          </p:cNvSpPr>
          <p:nvPr>
            <p:ph type="sldNum" sz="quarter" idx="12"/>
          </p:nvPr>
        </p:nvSpPr>
        <p:spPr/>
        <p:txBody>
          <a:bodyPr/>
          <a:lstStyle/>
          <a:p>
            <a:fld id="{6D491CDA-837D-4DB6-847C-170CF0A68188}" type="slidenum">
              <a:rPr lang="nl-NL" smtClean="0"/>
              <a:t>‹nr.›</a:t>
            </a:fld>
            <a:endParaRPr lang="nl-NL"/>
          </a:p>
        </p:txBody>
      </p:sp>
    </p:spTree>
    <p:extLst>
      <p:ext uri="{BB962C8B-B14F-4D97-AF65-F5344CB8AC3E}">
        <p14:creationId xmlns:p14="http://schemas.microsoft.com/office/powerpoint/2010/main" val="19020415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7E52ED-27C4-4D64-8611-91CA98958D59}"/>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C22F2F12-4D77-4863-A571-CAC56CD3B06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4A833553-8E32-4BB9-98C1-853EDF17B1C6}"/>
              </a:ext>
            </a:extLst>
          </p:cNvPr>
          <p:cNvSpPr>
            <a:spLocks noGrp="1"/>
          </p:cNvSpPr>
          <p:nvPr>
            <p:ph type="dt" sz="half" idx="10"/>
          </p:nvPr>
        </p:nvSpPr>
        <p:spPr/>
        <p:txBody>
          <a:bodyPr/>
          <a:lstStyle/>
          <a:p>
            <a:fld id="{A7F3A89A-6982-4B33-A7EA-BC92F288FCEE}" type="datetimeFigureOut">
              <a:rPr lang="nl-NL" smtClean="0"/>
              <a:t>4-1-2021</a:t>
            </a:fld>
            <a:endParaRPr lang="nl-NL"/>
          </a:p>
        </p:txBody>
      </p:sp>
      <p:sp>
        <p:nvSpPr>
          <p:cNvPr id="5" name="Tijdelijke aanduiding voor voettekst 4">
            <a:extLst>
              <a:ext uri="{FF2B5EF4-FFF2-40B4-BE49-F238E27FC236}">
                <a16:creationId xmlns:a16="http://schemas.microsoft.com/office/drawing/2014/main" id="{02263089-1F4E-4CCA-9E32-3491CF920DAE}"/>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E08D5CE-D1DE-4004-A9E4-DB7D82FAC203}"/>
              </a:ext>
            </a:extLst>
          </p:cNvPr>
          <p:cNvSpPr>
            <a:spLocks noGrp="1"/>
          </p:cNvSpPr>
          <p:nvPr>
            <p:ph type="sldNum" sz="quarter" idx="12"/>
          </p:nvPr>
        </p:nvSpPr>
        <p:spPr/>
        <p:txBody>
          <a:bodyPr/>
          <a:lstStyle/>
          <a:p>
            <a:fld id="{6D491CDA-837D-4DB6-847C-170CF0A68188}" type="slidenum">
              <a:rPr lang="nl-NL" smtClean="0"/>
              <a:t>‹nr.›</a:t>
            </a:fld>
            <a:endParaRPr lang="nl-NL"/>
          </a:p>
        </p:txBody>
      </p:sp>
    </p:spTree>
    <p:extLst>
      <p:ext uri="{BB962C8B-B14F-4D97-AF65-F5344CB8AC3E}">
        <p14:creationId xmlns:p14="http://schemas.microsoft.com/office/powerpoint/2010/main" val="41838768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545AED-2D2B-4F54-A013-3AFA04A2E743}"/>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A2C9864A-10D7-4CCF-B91E-C4D09E06AFB9}"/>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E7E6923B-0B4C-41DF-A5FF-BCF6EF494A84}"/>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41FE4B5C-5BB6-41E2-9E50-508F957DE0D1}"/>
              </a:ext>
            </a:extLst>
          </p:cNvPr>
          <p:cNvSpPr>
            <a:spLocks noGrp="1"/>
          </p:cNvSpPr>
          <p:nvPr>
            <p:ph type="dt" sz="half" idx="10"/>
          </p:nvPr>
        </p:nvSpPr>
        <p:spPr/>
        <p:txBody>
          <a:bodyPr/>
          <a:lstStyle/>
          <a:p>
            <a:fld id="{A7F3A89A-6982-4B33-A7EA-BC92F288FCEE}" type="datetimeFigureOut">
              <a:rPr lang="nl-NL" smtClean="0"/>
              <a:t>4-1-2021</a:t>
            </a:fld>
            <a:endParaRPr lang="nl-NL"/>
          </a:p>
        </p:txBody>
      </p:sp>
      <p:sp>
        <p:nvSpPr>
          <p:cNvPr id="6" name="Tijdelijke aanduiding voor voettekst 5">
            <a:extLst>
              <a:ext uri="{FF2B5EF4-FFF2-40B4-BE49-F238E27FC236}">
                <a16:creationId xmlns:a16="http://schemas.microsoft.com/office/drawing/2014/main" id="{4E9C5B82-999D-451E-AE3E-47B6E19B2672}"/>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24F97DBA-A593-4753-86E6-94E48238E413}"/>
              </a:ext>
            </a:extLst>
          </p:cNvPr>
          <p:cNvSpPr>
            <a:spLocks noGrp="1"/>
          </p:cNvSpPr>
          <p:nvPr>
            <p:ph type="sldNum" sz="quarter" idx="12"/>
          </p:nvPr>
        </p:nvSpPr>
        <p:spPr/>
        <p:txBody>
          <a:bodyPr/>
          <a:lstStyle/>
          <a:p>
            <a:fld id="{6D491CDA-837D-4DB6-847C-170CF0A68188}" type="slidenum">
              <a:rPr lang="nl-NL" smtClean="0"/>
              <a:t>‹nr.›</a:t>
            </a:fld>
            <a:endParaRPr lang="nl-NL"/>
          </a:p>
        </p:txBody>
      </p:sp>
    </p:spTree>
    <p:extLst>
      <p:ext uri="{BB962C8B-B14F-4D97-AF65-F5344CB8AC3E}">
        <p14:creationId xmlns:p14="http://schemas.microsoft.com/office/powerpoint/2010/main" val="15826003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129FE0-75C2-482B-AAD6-537408DBF1E9}"/>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29B43ED2-F95F-4D03-9581-011E37FA121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1C89614B-BFE0-4A22-9901-528CDFE77B99}"/>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1835AD73-F875-4821-AF2C-8CDAF79BD7C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AC3614EC-E64E-499C-8279-C4CDF6D69899}"/>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52EE3D6B-145D-4F23-8500-DC1CDA5DCA76}"/>
              </a:ext>
            </a:extLst>
          </p:cNvPr>
          <p:cNvSpPr>
            <a:spLocks noGrp="1"/>
          </p:cNvSpPr>
          <p:nvPr>
            <p:ph type="dt" sz="half" idx="10"/>
          </p:nvPr>
        </p:nvSpPr>
        <p:spPr/>
        <p:txBody>
          <a:bodyPr/>
          <a:lstStyle/>
          <a:p>
            <a:fld id="{A7F3A89A-6982-4B33-A7EA-BC92F288FCEE}" type="datetimeFigureOut">
              <a:rPr lang="nl-NL" smtClean="0"/>
              <a:t>4-1-2021</a:t>
            </a:fld>
            <a:endParaRPr lang="nl-NL"/>
          </a:p>
        </p:txBody>
      </p:sp>
      <p:sp>
        <p:nvSpPr>
          <p:cNvPr id="8" name="Tijdelijke aanduiding voor voettekst 7">
            <a:extLst>
              <a:ext uri="{FF2B5EF4-FFF2-40B4-BE49-F238E27FC236}">
                <a16:creationId xmlns:a16="http://schemas.microsoft.com/office/drawing/2014/main" id="{2E95E6B9-E82D-4D92-904A-4A4D57906049}"/>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8CC2C29C-ECC0-43DE-B6DA-8B96F39F941B}"/>
              </a:ext>
            </a:extLst>
          </p:cNvPr>
          <p:cNvSpPr>
            <a:spLocks noGrp="1"/>
          </p:cNvSpPr>
          <p:nvPr>
            <p:ph type="sldNum" sz="quarter" idx="12"/>
          </p:nvPr>
        </p:nvSpPr>
        <p:spPr/>
        <p:txBody>
          <a:bodyPr/>
          <a:lstStyle/>
          <a:p>
            <a:fld id="{6D491CDA-837D-4DB6-847C-170CF0A68188}" type="slidenum">
              <a:rPr lang="nl-NL" smtClean="0"/>
              <a:t>‹nr.›</a:t>
            </a:fld>
            <a:endParaRPr lang="nl-NL"/>
          </a:p>
        </p:txBody>
      </p:sp>
    </p:spTree>
    <p:extLst>
      <p:ext uri="{BB962C8B-B14F-4D97-AF65-F5344CB8AC3E}">
        <p14:creationId xmlns:p14="http://schemas.microsoft.com/office/powerpoint/2010/main" val="2516893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3340B13-A50F-48B7-8AC2-E5E744959348}"/>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4301C06D-9A43-485C-A129-1F205095BD73}"/>
              </a:ext>
            </a:extLst>
          </p:cNvPr>
          <p:cNvSpPr>
            <a:spLocks noGrp="1"/>
          </p:cNvSpPr>
          <p:nvPr>
            <p:ph type="dt" sz="half" idx="10"/>
          </p:nvPr>
        </p:nvSpPr>
        <p:spPr/>
        <p:txBody>
          <a:bodyPr/>
          <a:lstStyle/>
          <a:p>
            <a:fld id="{A7F3A89A-6982-4B33-A7EA-BC92F288FCEE}" type="datetimeFigureOut">
              <a:rPr lang="nl-NL" smtClean="0"/>
              <a:t>4-1-2021</a:t>
            </a:fld>
            <a:endParaRPr lang="nl-NL"/>
          </a:p>
        </p:txBody>
      </p:sp>
      <p:sp>
        <p:nvSpPr>
          <p:cNvPr id="4" name="Tijdelijke aanduiding voor voettekst 3">
            <a:extLst>
              <a:ext uri="{FF2B5EF4-FFF2-40B4-BE49-F238E27FC236}">
                <a16:creationId xmlns:a16="http://schemas.microsoft.com/office/drawing/2014/main" id="{DA734DC9-19B4-4016-9B0A-C30DCA95CC72}"/>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6FDAC137-4829-43F7-AEF9-7534AB47E49A}"/>
              </a:ext>
            </a:extLst>
          </p:cNvPr>
          <p:cNvSpPr>
            <a:spLocks noGrp="1"/>
          </p:cNvSpPr>
          <p:nvPr>
            <p:ph type="sldNum" sz="quarter" idx="12"/>
          </p:nvPr>
        </p:nvSpPr>
        <p:spPr/>
        <p:txBody>
          <a:bodyPr/>
          <a:lstStyle/>
          <a:p>
            <a:fld id="{6D491CDA-837D-4DB6-847C-170CF0A68188}" type="slidenum">
              <a:rPr lang="nl-NL" smtClean="0"/>
              <a:t>‹nr.›</a:t>
            </a:fld>
            <a:endParaRPr lang="nl-NL"/>
          </a:p>
        </p:txBody>
      </p:sp>
    </p:spTree>
    <p:extLst>
      <p:ext uri="{BB962C8B-B14F-4D97-AF65-F5344CB8AC3E}">
        <p14:creationId xmlns:p14="http://schemas.microsoft.com/office/powerpoint/2010/main" val="8427308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FAA21CCF-AAC1-4E44-9CF0-18CAD8D95DD7}"/>
              </a:ext>
            </a:extLst>
          </p:cNvPr>
          <p:cNvSpPr>
            <a:spLocks noGrp="1"/>
          </p:cNvSpPr>
          <p:nvPr>
            <p:ph type="dt" sz="half" idx="10"/>
          </p:nvPr>
        </p:nvSpPr>
        <p:spPr/>
        <p:txBody>
          <a:bodyPr/>
          <a:lstStyle/>
          <a:p>
            <a:fld id="{A7F3A89A-6982-4B33-A7EA-BC92F288FCEE}" type="datetimeFigureOut">
              <a:rPr lang="nl-NL" smtClean="0"/>
              <a:t>4-1-2021</a:t>
            </a:fld>
            <a:endParaRPr lang="nl-NL"/>
          </a:p>
        </p:txBody>
      </p:sp>
      <p:sp>
        <p:nvSpPr>
          <p:cNvPr id="3" name="Tijdelijke aanduiding voor voettekst 2">
            <a:extLst>
              <a:ext uri="{FF2B5EF4-FFF2-40B4-BE49-F238E27FC236}">
                <a16:creationId xmlns:a16="http://schemas.microsoft.com/office/drawing/2014/main" id="{8D41AA86-1576-4F20-94C3-F5654653294B}"/>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EA2C2FE1-4C2E-4D81-ACD0-488C7EED2CB9}"/>
              </a:ext>
            </a:extLst>
          </p:cNvPr>
          <p:cNvSpPr>
            <a:spLocks noGrp="1"/>
          </p:cNvSpPr>
          <p:nvPr>
            <p:ph type="sldNum" sz="quarter" idx="12"/>
          </p:nvPr>
        </p:nvSpPr>
        <p:spPr/>
        <p:txBody>
          <a:bodyPr/>
          <a:lstStyle/>
          <a:p>
            <a:fld id="{6D491CDA-837D-4DB6-847C-170CF0A68188}" type="slidenum">
              <a:rPr lang="nl-NL" smtClean="0"/>
              <a:t>‹nr.›</a:t>
            </a:fld>
            <a:endParaRPr lang="nl-NL"/>
          </a:p>
        </p:txBody>
      </p:sp>
    </p:spTree>
    <p:extLst>
      <p:ext uri="{BB962C8B-B14F-4D97-AF65-F5344CB8AC3E}">
        <p14:creationId xmlns:p14="http://schemas.microsoft.com/office/powerpoint/2010/main" val="7883252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60173EF-43C0-406D-8134-CF9D77AEF085}"/>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D6083847-EA14-4D00-806C-F3910421C78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D42C2AB0-03C9-4ABD-8EF2-58F6B30BF5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90DBAF3C-B161-4DA1-94CB-7B870B30D7B5}"/>
              </a:ext>
            </a:extLst>
          </p:cNvPr>
          <p:cNvSpPr>
            <a:spLocks noGrp="1"/>
          </p:cNvSpPr>
          <p:nvPr>
            <p:ph type="dt" sz="half" idx="10"/>
          </p:nvPr>
        </p:nvSpPr>
        <p:spPr/>
        <p:txBody>
          <a:bodyPr/>
          <a:lstStyle/>
          <a:p>
            <a:fld id="{A7F3A89A-6982-4B33-A7EA-BC92F288FCEE}" type="datetimeFigureOut">
              <a:rPr lang="nl-NL" smtClean="0"/>
              <a:t>4-1-2021</a:t>
            </a:fld>
            <a:endParaRPr lang="nl-NL"/>
          </a:p>
        </p:txBody>
      </p:sp>
      <p:sp>
        <p:nvSpPr>
          <p:cNvPr id="6" name="Tijdelijke aanduiding voor voettekst 5">
            <a:extLst>
              <a:ext uri="{FF2B5EF4-FFF2-40B4-BE49-F238E27FC236}">
                <a16:creationId xmlns:a16="http://schemas.microsoft.com/office/drawing/2014/main" id="{6782410B-2EEC-49EE-A9BF-0B232A36EFE8}"/>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6CE33336-6F7C-4D4B-A413-189713E86C1D}"/>
              </a:ext>
            </a:extLst>
          </p:cNvPr>
          <p:cNvSpPr>
            <a:spLocks noGrp="1"/>
          </p:cNvSpPr>
          <p:nvPr>
            <p:ph type="sldNum" sz="quarter" idx="12"/>
          </p:nvPr>
        </p:nvSpPr>
        <p:spPr/>
        <p:txBody>
          <a:bodyPr/>
          <a:lstStyle/>
          <a:p>
            <a:fld id="{6D491CDA-837D-4DB6-847C-170CF0A68188}" type="slidenum">
              <a:rPr lang="nl-NL" smtClean="0"/>
              <a:t>‹nr.›</a:t>
            </a:fld>
            <a:endParaRPr lang="nl-NL"/>
          </a:p>
        </p:txBody>
      </p:sp>
    </p:spTree>
    <p:extLst>
      <p:ext uri="{BB962C8B-B14F-4D97-AF65-F5344CB8AC3E}">
        <p14:creationId xmlns:p14="http://schemas.microsoft.com/office/powerpoint/2010/main" val="36283257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4607F7-62D0-4837-9183-4C19AB16B707}"/>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8CC18B5D-DDC0-45E1-BA12-DDCC0AC9A9E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6A97E16C-92D6-4853-9866-F9E6C52F84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941700A5-8047-439E-BCE2-5A2E8276978F}"/>
              </a:ext>
            </a:extLst>
          </p:cNvPr>
          <p:cNvSpPr>
            <a:spLocks noGrp="1"/>
          </p:cNvSpPr>
          <p:nvPr>
            <p:ph type="dt" sz="half" idx="10"/>
          </p:nvPr>
        </p:nvSpPr>
        <p:spPr/>
        <p:txBody>
          <a:bodyPr/>
          <a:lstStyle/>
          <a:p>
            <a:fld id="{A7F3A89A-6982-4B33-A7EA-BC92F288FCEE}" type="datetimeFigureOut">
              <a:rPr lang="nl-NL" smtClean="0"/>
              <a:t>4-1-2021</a:t>
            </a:fld>
            <a:endParaRPr lang="nl-NL"/>
          </a:p>
        </p:txBody>
      </p:sp>
      <p:sp>
        <p:nvSpPr>
          <p:cNvPr id="6" name="Tijdelijke aanduiding voor voettekst 5">
            <a:extLst>
              <a:ext uri="{FF2B5EF4-FFF2-40B4-BE49-F238E27FC236}">
                <a16:creationId xmlns:a16="http://schemas.microsoft.com/office/drawing/2014/main" id="{904FBACB-2003-4142-AAE5-E24B14F96DDB}"/>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AAB31CD1-9FD0-40B3-B45F-1AB652A70D83}"/>
              </a:ext>
            </a:extLst>
          </p:cNvPr>
          <p:cNvSpPr>
            <a:spLocks noGrp="1"/>
          </p:cNvSpPr>
          <p:nvPr>
            <p:ph type="sldNum" sz="quarter" idx="12"/>
          </p:nvPr>
        </p:nvSpPr>
        <p:spPr/>
        <p:txBody>
          <a:bodyPr/>
          <a:lstStyle/>
          <a:p>
            <a:fld id="{6D491CDA-837D-4DB6-847C-170CF0A68188}" type="slidenum">
              <a:rPr lang="nl-NL" smtClean="0"/>
              <a:t>‹nr.›</a:t>
            </a:fld>
            <a:endParaRPr lang="nl-NL"/>
          </a:p>
        </p:txBody>
      </p:sp>
    </p:spTree>
    <p:extLst>
      <p:ext uri="{BB962C8B-B14F-4D97-AF65-F5344CB8AC3E}">
        <p14:creationId xmlns:p14="http://schemas.microsoft.com/office/powerpoint/2010/main" val="27955384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770A197D-C3D4-42D6-9FA3-02EBE71739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E9916EB5-C799-4E7D-9736-3DC961E9616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5D80D24A-E5E8-444F-913C-D5C60813216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F3A89A-6982-4B33-A7EA-BC92F288FCEE}" type="datetimeFigureOut">
              <a:rPr lang="nl-NL" smtClean="0"/>
              <a:t>4-1-2021</a:t>
            </a:fld>
            <a:endParaRPr lang="nl-NL"/>
          </a:p>
        </p:txBody>
      </p:sp>
      <p:sp>
        <p:nvSpPr>
          <p:cNvPr id="5" name="Tijdelijke aanduiding voor voettekst 4">
            <a:extLst>
              <a:ext uri="{FF2B5EF4-FFF2-40B4-BE49-F238E27FC236}">
                <a16:creationId xmlns:a16="http://schemas.microsoft.com/office/drawing/2014/main" id="{70C1694D-CA14-4266-A93D-9A90B735078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21117551-EF12-48E0-8882-13878B28F15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491CDA-837D-4DB6-847C-170CF0A68188}" type="slidenum">
              <a:rPr lang="nl-NL" smtClean="0"/>
              <a:t>‹nr.›</a:t>
            </a:fld>
            <a:endParaRPr lang="nl-NL"/>
          </a:p>
        </p:txBody>
      </p:sp>
    </p:spTree>
    <p:extLst>
      <p:ext uri="{BB962C8B-B14F-4D97-AF65-F5344CB8AC3E}">
        <p14:creationId xmlns:p14="http://schemas.microsoft.com/office/powerpoint/2010/main" val="32997653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schooltv.nl/video/nieren-wat-doen-je-nieren/"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svg"/></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www.gezondheidsplein.nl/menselijk-lichaam/spieren/item45071"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8">
            <a:extLst>
              <a:ext uri="{FF2B5EF4-FFF2-40B4-BE49-F238E27FC236}">
                <a16:creationId xmlns:a16="http://schemas.microsoft.com/office/drawing/2014/main" id="{7264F718-7FAC-4056-9FA9-A603EC682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0"/>
            <a:ext cx="12190475"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0">
            <a:extLst>
              <a:ext uri="{FF2B5EF4-FFF2-40B4-BE49-F238E27FC236}">
                <a16:creationId xmlns:a16="http://schemas.microsoft.com/office/drawing/2014/main" id="{F74639F7-E3C7-4165-A83E-6386A86BA1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6356349" cy="6858000"/>
          </a:xfrm>
          <a:custGeom>
            <a:avLst/>
            <a:gdLst>
              <a:gd name="connsiteX0" fmla="*/ 7539895 w 7539895"/>
              <a:gd name="connsiteY0" fmla="*/ 6858000 h 6858000"/>
              <a:gd name="connsiteX1" fmla="*/ 0 w 7539895"/>
              <a:gd name="connsiteY1" fmla="*/ 6858000 h 6858000"/>
              <a:gd name="connsiteX2" fmla="*/ 0 w 7539895"/>
              <a:gd name="connsiteY2" fmla="*/ 0 h 6858000"/>
              <a:gd name="connsiteX3" fmla="*/ 4363741 w 7539895"/>
              <a:gd name="connsiteY3" fmla="*/ 0 h 6858000"/>
            </a:gdLst>
            <a:ahLst/>
            <a:cxnLst>
              <a:cxn ang="0">
                <a:pos x="connsiteX0" y="connsiteY0"/>
              </a:cxn>
              <a:cxn ang="0">
                <a:pos x="connsiteX1" y="connsiteY1"/>
              </a:cxn>
              <a:cxn ang="0">
                <a:pos x="connsiteX2" y="connsiteY2"/>
              </a:cxn>
              <a:cxn ang="0">
                <a:pos x="connsiteX3" y="connsiteY3"/>
              </a:cxn>
            </a:cxnLst>
            <a:rect l="l" t="t" r="r" b="b"/>
            <a:pathLst>
              <a:path w="7539895" h="6858000">
                <a:moveTo>
                  <a:pt x="7539895" y="6858000"/>
                </a:moveTo>
                <a:lnTo>
                  <a:pt x="0" y="6858000"/>
                </a:lnTo>
                <a:lnTo>
                  <a:pt x="0" y="0"/>
                </a:lnTo>
                <a:lnTo>
                  <a:pt x="4363741"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2">
            <a:extLst>
              <a:ext uri="{FF2B5EF4-FFF2-40B4-BE49-F238E27FC236}">
                <a16:creationId xmlns:a16="http://schemas.microsoft.com/office/drawing/2014/main" id="{8B3AF0F1-707A-463E-B5EE-33C63A40CF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5979591" cy="6858000"/>
          </a:xfrm>
          <a:custGeom>
            <a:avLst/>
            <a:gdLst>
              <a:gd name="connsiteX0" fmla="*/ 7092985 w 7092985"/>
              <a:gd name="connsiteY0" fmla="*/ 6858000 h 6858000"/>
              <a:gd name="connsiteX1" fmla="*/ 0 w 7092985"/>
              <a:gd name="connsiteY1" fmla="*/ 6858000 h 6858000"/>
              <a:gd name="connsiteX2" fmla="*/ 0 w 7092985"/>
              <a:gd name="connsiteY2" fmla="*/ 0 h 6858000"/>
              <a:gd name="connsiteX3" fmla="*/ 3916831 w 7092985"/>
              <a:gd name="connsiteY3" fmla="*/ 0 h 6858000"/>
            </a:gdLst>
            <a:ahLst/>
            <a:cxnLst>
              <a:cxn ang="0">
                <a:pos x="connsiteX0" y="connsiteY0"/>
              </a:cxn>
              <a:cxn ang="0">
                <a:pos x="connsiteX1" y="connsiteY1"/>
              </a:cxn>
              <a:cxn ang="0">
                <a:pos x="connsiteX2" y="connsiteY2"/>
              </a:cxn>
              <a:cxn ang="0">
                <a:pos x="connsiteX3" y="connsiteY3"/>
              </a:cxn>
            </a:cxnLst>
            <a:rect l="l" t="t" r="r" b="b"/>
            <a:pathLst>
              <a:path w="7092985" h="6858000">
                <a:moveTo>
                  <a:pt x="7092985" y="6858000"/>
                </a:moveTo>
                <a:lnTo>
                  <a:pt x="0" y="6858000"/>
                </a:lnTo>
                <a:lnTo>
                  <a:pt x="0" y="0"/>
                </a:lnTo>
                <a:lnTo>
                  <a:pt x="3916831"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0DF7C32B-C509-4548-BAE0-BFFA61AAA5AE}"/>
              </a:ext>
            </a:extLst>
          </p:cNvPr>
          <p:cNvSpPr>
            <a:spLocks noGrp="1"/>
          </p:cNvSpPr>
          <p:nvPr>
            <p:ph type="ctrTitle"/>
          </p:nvPr>
        </p:nvSpPr>
        <p:spPr>
          <a:xfrm>
            <a:off x="841248" y="704850"/>
            <a:ext cx="3785616" cy="2978150"/>
          </a:xfrm>
        </p:spPr>
        <p:txBody>
          <a:bodyPr vert="horz" lIns="91440" tIns="45720" rIns="91440" bIns="45720" rtlCol="0" anchor="b">
            <a:normAutofit/>
          </a:bodyPr>
          <a:lstStyle/>
          <a:p>
            <a:pPr algn="l"/>
            <a:r>
              <a:rPr lang="en-US" sz="4400" kern="1200">
                <a:solidFill>
                  <a:schemeClr val="tx1"/>
                </a:solidFill>
                <a:latin typeface="+mj-lt"/>
                <a:ea typeface="+mj-ea"/>
                <a:cs typeface="+mj-cs"/>
              </a:rPr>
              <a:t>Uitscheiding</a:t>
            </a:r>
            <a:br>
              <a:rPr lang="en-US" sz="4400" kern="1200">
                <a:solidFill>
                  <a:schemeClr val="tx1"/>
                </a:solidFill>
                <a:latin typeface="+mj-lt"/>
                <a:ea typeface="+mj-ea"/>
                <a:cs typeface="+mj-cs"/>
              </a:rPr>
            </a:br>
            <a:endParaRPr lang="en-US" sz="4400" kern="1200">
              <a:solidFill>
                <a:schemeClr val="tx1"/>
              </a:solidFill>
              <a:latin typeface="+mj-lt"/>
              <a:ea typeface="+mj-ea"/>
              <a:cs typeface="+mj-cs"/>
            </a:endParaRPr>
          </a:p>
        </p:txBody>
      </p:sp>
      <p:sp>
        <p:nvSpPr>
          <p:cNvPr id="3" name="Ondertitel 2">
            <a:extLst>
              <a:ext uri="{FF2B5EF4-FFF2-40B4-BE49-F238E27FC236}">
                <a16:creationId xmlns:a16="http://schemas.microsoft.com/office/drawing/2014/main" id="{492F7146-6F5B-4264-9234-331AE1F06894}"/>
              </a:ext>
            </a:extLst>
          </p:cNvPr>
          <p:cNvSpPr>
            <a:spLocks noGrp="1"/>
          </p:cNvSpPr>
          <p:nvPr>
            <p:ph type="subTitle" idx="1"/>
          </p:nvPr>
        </p:nvSpPr>
        <p:spPr>
          <a:xfrm>
            <a:off x="6038850" y="704850"/>
            <a:ext cx="5314950" cy="5251450"/>
          </a:xfrm>
        </p:spPr>
        <p:txBody>
          <a:bodyPr vert="horz" lIns="91440" tIns="45720" rIns="91440" bIns="45720" rtlCol="0" anchor="ctr">
            <a:normAutofit/>
          </a:bodyPr>
          <a:lstStyle/>
          <a:p>
            <a:pPr indent="-228600" algn="l">
              <a:buFont typeface="Arial" panose="020B0604020202020204" pitchFamily="34" charset="0"/>
              <a:buChar char="•"/>
            </a:pPr>
            <a:r>
              <a:rPr lang="en-US" sz="2100" b="1" u="sng">
                <a:solidFill>
                  <a:schemeClr val="bg1"/>
                </a:solidFill>
              </a:rPr>
              <a:t>uitscheidingsorganen:</a:t>
            </a:r>
          </a:p>
          <a:p>
            <a:pPr indent="-228600" algn="l">
              <a:buFont typeface="Arial" panose="020B0604020202020204" pitchFamily="34" charset="0"/>
              <a:buChar char="•"/>
            </a:pPr>
            <a:r>
              <a:rPr lang="en-US" sz="2100" b="1">
                <a:solidFill>
                  <a:schemeClr val="bg1"/>
                </a:solidFill>
              </a:rPr>
              <a:t>endeldarm</a:t>
            </a:r>
          </a:p>
          <a:p>
            <a:pPr indent="-228600" algn="l">
              <a:buFont typeface="Arial" panose="020B0604020202020204" pitchFamily="34" charset="0"/>
              <a:buChar char="•"/>
            </a:pPr>
            <a:r>
              <a:rPr lang="en-US" sz="2100" b="1">
                <a:solidFill>
                  <a:schemeClr val="bg1"/>
                </a:solidFill>
              </a:rPr>
              <a:t>longen</a:t>
            </a:r>
          </a:p>
          <a:p>
            <a:pPr indent="-228600" algn="l">
              <a:buFont typeface="Arial" panose="020B0604020202020204" pitchFamily="34" charset="0"/>
              <a:buChar char="•"/>
            </a:pPr>
            <a:r>
              <a:rPr lang="en-US" sz="2100" b="1">
                <a:solidFill>
                  <a:schemeClr val="bg1"/>
                </a:solidFill>
              </a:rPr>
              <a:t>huid</a:t>
            </a:r>
          </a:p>
          <a:p>
            <a:pPr indent="-228600" algn="l">
              <a:buFont typeface="Arial" panose="020B0604020202020204" pitchFamily="34" charset="0"/>
              <a:buChar char="•"/>
            </a:pPr>
            <a:r>
              <a:rPr lang="en-US" sz="2100" b="1">
                <a:solidFill>
                  <a:schemeClr val="bg1"/>
                </a:solidFill>
              </a:rPr>
              <a:t>nieren</a:t>
            </a:r>
          </a:p>
          <a:p>
            <a:pPr indent="-228600" algn="l">
              <a:buFont typeface="Arial" panose="020B0604020202020204" pitchFamily="34" charset="0"/>
              <a:buChar char="•"/>
            </a:pPr>
            <a:endParaRPr lang="en-US" sz="2100">
              <a:solidFill>
                <a:schemeClr val="bg1"/>
              </a:solidFill>
            </a:endParaRPr>
          </a:p>
        </p:txBody>
      </p:sp>
      <p:sp>
        <p:nvSpPr>
          <p:cNvPr id="4" name="Rechthoek 3">
            <a:extLst>
              <a:ext uri="{FF2B5EF4-FFF2-40B4-BE49-F238E27FC236}">
                <a16:creationId xmlns:a16="http://schemas.microsoft.com/office/drawing/2014/main" id="{049F1395-AE20-4988-B1A4-5828B1862849}"/>
              </a:ext>
            </a:extLst>
          </p:cNvPr>
          <p:cNvSpPr/>
          <p:nvPr/>
        </p:nvSpPr>
        <p:spPr>
          <a:xfrm>
            <a:off x="6284782" y="4213779"/>
            <a:ext cx="2896499" cy="369332"/>
          </a:xfrm>
          <a:prstGeom prst="rect">
            <a:avLst/>
          </a:prstGeom>
        </p:spPr>
        <p:txBody>
          <a:bodyPr wrap="none">
            <a:spAutoFit/>
          </a:bodyPr>
          <a:lstStyle/>
          <a:p>
            <a:pPr>
              <a:spcAft>
                <a:spcPts val="600"/>
              </a:spcAft>
            </a:pPr>
            <a:r>
              <a:rPr lang="nl-NL" dirty="0">
                <a:hlinkClick r:id="rId2"/>
              </a:rPr>
              <a:t>video: werking van de nieren</a:t>
            </a:r>
            <a:endParaRPr lang="nl-NL" dirty="0"/>
          </a:p>
        </p:txBody>
      </p:sp>
    </p:spTree>
    <p:extLst>
      <p:ext uri="{BB962C8B-B14F-4D97-AF65-F5344CB8AC3E}">
        <p14:creationId xmlns:p14="http://schemas.microsoft.com/office/powerpoint/2010/main" val="1268948970"/>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B670DBD5-770C-4383-9F54-5B86E86BD5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10277" y="0"/>
            <a:ext cx="9771446" cy="6858000"/>
          </a:xfrm>
          <a:custGeom>
            <a:avLst/>
            <a:gdLst>
              <a:gd name="connsiteX0" fmla="*/ 1422188 w 9771446"/>
              <a:gd name="connsiteY0" fmla="*/ 0 h 6858000"/>
              <a:gd name="connsiteX1" fmla="*/ 8349258 w 9771446"/>
              <a:gd name="connsiteY1" fmla="*/ 0 h 6858000"/>
              <a:gd name="connsiteX2" fmla="*/ 8502224 w 9771446"/>
              <a:gd name="connsiteY2" fmla="*/ 159673 h 6858000"/>
              <a:gd name="connsiteX3" fmla="*/ 9771446 w 9771446"/>
              <a:gd name="connsiteY3" fmla="*/ 3429001 h 6858000"/>
              <a:gd name="connsiteX4" fmla="*/ 8502224 w 9771446"/>
              <a:gd name="connsiteY4" fmla="*/ 6698330 h 6858000"/>
              <a:gd name="connsiteX5" fmla="*/ 8349260 w 9771446"/>
              <a:gd name="connsiteY5" fmla="*/ 6858000 h 6858000"/>
              <a:gd name="connsiteX6" fmla="*/ 1422186 w 9771446"/>
              <a:gd name="connsiteY6" fmla="*/ 6858000 h 6858000"/>
              <a:gd name="connsiteX7" fmla="*/ 1269223 w 9771446"/>
              <a:gd name="connsiteY7" fmla="*/ 6698330 h 6858000"/>
              <a:gd name="connsiteX8" fmla="*/ 0 w 9771446"/>
              <a:gd name="connsiteY8" fmla="*/ 3429001 h 6858000"/>
              <a:gd name="connsiteX9" fmla="*/ 1269223 w 9771446"/>
              <a:gd name="connsiteY9" fmla="*/ 15967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71446" h="6858000">
                <a:moveTo>
                  <a:pt x="1422188" y="0"/>
                </a:moveTo>
                <a:lnTo>
                  <a:pt x="8349258" y="0"/>
                </a:lnTo>
                <a:lnTo>
                  <a:pt x="8502224" y="159673"/>
                </a:lnTo>
                <a:cubicBezTo>
                  <a:pt x="9290813" y="1023162"/>
                  <a:pt x="9771446" y="2170221"/>
                  <a:pt x="9771446" y="3429001"/>
                </a:cubicBezTo>
                <a:cubicBezTo>
                  <a:pt x="9771446" y="4687781"/>
                  <a:pt x="9290813" y="5834840"/>
                  <a:pt x="8502224" y="6698330"/>
                </a:cubicBezTo>
                <a:lnTo>
                  <a:pt x="8349260" y="6858000"/>
                </a:lnTo>
                <a:lnTo>
                  <a:pt x="1422186" y="6858000"/>
                </a:lnTo>
                <a:lnTo>
                  <a:pt x="1269223" y="6698330"/>
                </a:lnTo>
                <a:cubicBezTo>
                  <a:pt x="480633" y="5834840"/>
                  <a:pt x="0" y="4687781"/>
                  <a:pt x="0" y="3429001"/>
                </a:cubicBezTo>
                <a:cubicBezTo>
                  <a:pt x="0" y="2170221"/>
                  <a:pt x="480633" y="1023162"/>
                  <a:pt x="1269223" y="159673"/>
                </a:cubicBezTo>
                <a:close/>
              </a:path>
            </a:pathLst>
          </a:custGeom>
          <a:solidFill>
            <a:schemeClr val="bg1">
              <a:lumMod val="85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Tijdelijke aanduiding voor inhoud 3">
            <a:extLst>
              <a:ext uri="{FF2B5EF4-FFF2-40B4-BE49-F238E27FC236}">
                <a16:creationId xmlns:a16="http://schemas.microsoft.com/office/drawing/2014/main" id="{0A1C2E81-1CDF-4681-96B0-54F6F7874759}"/>
              </a:ext>
            </a:extLst>
          </p:cNvPr>
          <p:cNvPicPr>
            <a:picLocks noGrp="1" noChangeAspect="1"/>
          </p:cNvPicPr>
          <p:nvPr>
            <p:ph idx="1"/>
          </p:nvPr>
        </p:nvPicPr>
        <p:blipFill rotWithShape="1">
          <a:blip r:embed="rId2"/>
          <a:srcRect b="1368"/>
          <a:stretch/>
        </p:blipFill>
        <p:spPr>
          <a:xfrm>
            <a:off x="1460597" y="10"/>
            <a:ext cx="9270806" cy="6857990"/>
          </a:xfrm>
          <a:custGeom>
            <a:avLst/>
            <a:gdLst/>
            <a:ahLst/>
            <a:cxnLst/>
            <a:rect l="l" t="t" r="r" b="b"/>
            <a:pathLst>
              <a:path w="9270806" h="6858000">
                <a:moveTo>
                  <a:pt x="1503712" y="0"/>
                </a:moveTo>
                <a:lnTo>
                  <a:pt x="7767094" y="0"/>
                </a:lnTo>
                <a:lnTo>
                  <a:pt x="7913128" y="139721"/>
                </a:lnTo>
                <a:cubicBezTo>
                  <a:pt x="8751971" y="981521"/>
                  <a:pt x="9270806" y="2144457"/>
                  <a:pt x="9270806" y="3429000"/>
                </a:cubicBezTo>
                <a:cubicBezTo>
                  <a:pt x="9270806" y="4713544"/>
                  <a:pt x="8751971" y="5876479"/>
                  <a:pt x="7913128" y="6718279"/>
                </a:cubicBezTo>
                <a:lnTo>
                  <a:pt x="7767094" y="6858000"/>
                </a:lnTo>
                <a:lnTo>
                  <a:pt x="1503712" y="6858000"/>
                </a:lnTo>
                <a:lnTo>
                  <a:pt x="1357679" y="6718279"/>
                </a:lnTo>
                <a:cubicBezTo>
                  <a:pt x="518835" y="5876479"/>
                  <a:pt x="0" y="4713544"/>
                  <a:pt x="0" y="3429000"/>
                </a:cubicBezTo>
                <a:cubicBezTo>
                  <a:pt x="0" y="2144457"/>
                  <a:pt x="518835" y="981521"/>
                  <a:pt x="1357679" y="139721"/>
                </a:cubicBezTo>
                <a:close/>
              </a:path>
            </a:pathLst>
          </a:custGeom>
        </p:spPr>
      </p:pic>
    </p:spTree>
    <p:extLst>
      <p:ext uri="{BB962C8B-B14F-4D97-AF65-F5344CB8AC3E}">
        <p14:creationId xmlns:p14="http://schemas.microsoft.com/office/powerpoint/2010/main" val="26430329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Rectangle 9">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4C5EDC03-8C7F-4DDF-85B5-2CA01CAF77AC}"/>
              </a:ext>
            </a:extLst>
          </p:cNvPr>
          <p:cNvSpPr>
            <a:spLocks noGrp="1"/>
          </p:cNvSpPr>
          <p:nvPr>
            <p:ph type="title"/>
          </p:nvPr>
        </p:nvSpPr>
        <p:spPr>
          <a:xfrm>
            <a:off x="6094105" y="802955"/>
            <a:ext cx="4977976" cy="1454051"/>
          </a:xfrm>
        </p:spPr>
        <p:txBody>
          <a:bodyPr>
            <a:normAutofit/>
          </a:bodyPr>
          <a:lstStyle/>
          <a:p>
            <a:r>
              <a:rPr lang="nl-NL" sz="3100" b="1" dirty="0">
                <a:solidFill>
                  <a:srgbClr val="000000"/>
                </a:solidFill>
              </a:rPr>
              <a:t>voorurine (180 liter/dag)</a:t>
            </a:r>
            <a:br>
              <a:rPr lang="nl-NL" sz="3100" b="1" dirty="0">
                <a:solidFill>
                  <a:srgbClr val="000000"/>
                </a:solidFill>
              </a:rPr>
            </a:br>
            <a:endParaRPr lang="nl-NL" sz="3100" b="1" dirty="0">
              <a:solidFill>
                <a:srgbClr val="000000"/>
              </a:solidFill>
            </a:endParaRPr>
          </a:p>
        </p:txBody>
      </p:sp>
      <p:sp>
        <p:nvSpPr>
          <p:cNvPr id="34"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Graphic 6" descr="Water">
            <a:extLst>
              <a:ext uri="{FF2B5EF4-FFF2-40B4-BE49-F238E27FC236}">
                <a16:creationId xmlns:a16="http://schemas.microsoft.com/office/drawing/2014/main" id="{658105C7-A250-40C2-82AD-D1C3FFA6F19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0254" y="1629089"/>
            <a:ext cx="3620021" cy="3620021"/>
          </a:xfrm>
          <a:prstGeom prst="rect">
            <a:avLst/>
          </a:prstGeom>
        </p:spPr>
      </p:pic>
      <p:sp>
        <p:nvSpPr>
          <p:cNvPr id="35" name="Tijdelijke aanduiding voor inhoud 2">
            <a:extLst>
              <a:ext uri="{FF2B5EF4-FFF2-40B4-BE49-F238E27FC236}">
                <a16:creationId xmlns:a16="http://schemas.microsoft.com/office/drawing/2014/main" id="{8312EFC6-F238-458A-A4FD-163DE04089D0}"/>
              </a:ext>
            </a:extLst>
          </p:cNvPr>
          <p:cNvSpPr>
            <a:spLocks noGrp="1"/>
          </p:cNvSpPr>
          <p:nvPr>
            <p:ph idx="1"/>
          </p:nvPr>
        </p:nvSpPr>
        <p:spPr>
          <a:xfrm>
            <a:off x="6090574" y="2421682"/>
            <a:ext cx="4977578" cy="3639289"/>
          </a:xfrm>
        </p:spPr>
        <p:txBody>
          <a:bodyPr anchor="ctr">
            <a:normAutofit/>
          </a:bodyPr>
          <a:lstStyle/>
          <a:p>
            <a:pPr marL="0" indent="0">
              <a:buNone/>
            </a:pPr>
            <a:r>
              <a:rPr lang="nl-NL" sz="1900" u="sng" dirty="0">
                <a:solidFill>
                  <a:srgbClr val="000000"/>
                </a:solidFill>
              </a:rPr>
              <a:t>samenstelling voorurine</a:t>
            </a:r>
          </a:p>
          <a:p>
            <a:pPr marL="0" indent="0">
              <a:buNone/>
            </a:pPr>
            <a:endParaRPr lang="nl-NL" sz="1900" u="sng" dirty="0">
              <a:solidFill>
                <a:srgbClr val="000000"/>
              </a:solidFill>
            </a:endParaRPr>
          </a:p>
          <a:p>
            <a:pPr>
              <a:buFont typeface="Wingdings" panose="05000000000000000000" pitchFamily="2" charset="2"/>
              <a:buChar char="Ø"/>
            </a:pPr>
            <a:r>
              <a:rPr lang="nl-NL" sz="1900" dirty="0">
                <a:solidFill>
                  <a:srgbClr val="000000"/>
                </a:solidFill>
              </a:rPr>
              <a:t>Veel water</a:t>
            </a:r>
          </a:p>
          <a:p>
            <a:pPr>
              <a:buFont typeface="Wingdings" panose="05000000000000000000" pitchFamily="2" charset="2"/>
              <a:buChar char="Ø"/>
            </a:pPr>
            <a:r>
              <a:rPr lang="nl-NL" sz="1900" dirty="0">
                <a:solidFill>
                  <a:srgbClr val="000000"/>
                </a:solidFill>
              </a:rPr>
              <a:t>glucose, </a:t>
            </a:r>
          </a:p>
          <a:p>
            <a:pPr>
              <a:buFont typeface="Wingdings" panose="05000000000000000000" pitchFamily="2" charset="2"/>
              <a:buChar char="Ø"/>
            </a:pPr>
            <a:r>
              <a:rPr lang="nl-NL" sz="1900" dirty="0">
                <a:solidFill>
                  <a:srgbClr val="000000"/>
                </a:solidFill>
              </a:rPr>
              <a:t>zouten, </a:t>
            </a:r>
          </a:p>
          <a:p>
            <a:pPr>
              <a:buFont typeface="Wingdings" panose="05000000000000000000" pitchFamily="2" charset="2"/>
              <a:buChar char="Ø"/>
            </a:pPr>
            <a:r>
              <a:rPr lang="nl-NL" sz="1900" dirty="0">
                <a:solidFill>
                  <a:srgbClr val="000000"/>
                </a:solidFill>
              </a:rPr>
              <a:t>stikstofhoudende afvalstoffen, </a:t>
            </a:r>
          </a:p>
          <a:p>
            <a:pPr marL="0" indent="0">
              <a:buNone/>
            </a:pPr>
            <a:endParaRPr lang="nl-NL" sz="1900" dirty="0">
              <a:solidFill>
                <a:srgbClr val="000000"/>
              </a:solidFill>
            </a:endParaRPr>
          </a:p>
          <a:p>
            <a:pPr marL="0" indent="0">
              <a:buNone/>
            </a:pPr>
            <a:r>
              <a:rPr lang="nl-NL" sz="1900" dirty="0">
                <a:solidFill>
                  <a:srgbClr val="000000"/>
                </a:solidFill>
              </a:rPr>
              <a:t>Fibrinogeen (=eiwit in bloedplasma) en andere eiwitten blijven in het bloed en komen dus niet terecht in de voorurine</a:t>
            </a:r>
          </a:p>
          <a:p>
            <a:pPr marL="0" indent="0">
              <a:buNone/>
            </a:pPr>
            <a:endParaRPr lang="nl-NL" sz="1900" b="1" dirty="0">
              <a:solidFill>
                <a:srgbClr val="000000"/>
              </a:solidFill>
            </a:endParaRPr>
          </a:p>
          <a:p>
            <a:endParaRPr lang="nl-NL" sz="1900" dirty="0">
              <a:solidFill>
                <a:srgbClr val="000000"/>
              </a:solidFill>
            </a:endParaRPr>
          </a:p>
        </p:txBody>
      </p:sp>
    </p:spTree>
    <p:extLst>
      <p:ext uri="{BB962C8B-B14F-4D97-AF65-F5344CB8AC3E}">
        <p14:creationId xmlns:p14="http://schemas.microsoft.com/office/powerpoint/2010/main" val="24987937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CB6C291-6CAF-46DF-ACFF-AADF0FD03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8170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4735DC46-5663-471D-AADB-81E00E65BC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196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595E59CC-7059-4455-9789-EDFBBE8F5A9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1" t="7983" r="60644" b="14447"/>
          <a:stretch/>
        </p:blipFill>
        <p:spPr>
          <a:xfrm>
            <a:off x="2777490" y="2"/>
            <a:ext cx="6185757" cy="6857999"/>
          </a:xfrm>
          <a:custGeom>
            <a:avLst/>
            <a:gdLst>
              <a:gd name="connsiteX0" fmla="*/ 0 w 9414510"/>
              <a:gd name="connsiteY0" fmla="*/ 0 h 6857999"/>
              <a:gd name="connsiteX1" fmla="*/ 9414510 w 9414510"/>
              <a:gd name="connsiteY1" fmla="*/ 0 h 6857999"/>
              <a:gd name="connsiteX2" fmla="*/ 9414510 w 9414510"/>
              <a:gd name="connsiteY2" fmla="*/ 6857999 h 6857999"/>
              <a:gd name="connsiteX3" fmla="*/ 0 w 9414510"/>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9414510" h="6857999">
                <a:moveTo>
                  <a:pt x="0" y="0"/>
                </a:moveTo>
                <a:lnTo>
                  <a:pt x="9414510" y="0"/>
                </a:lnTo>
                <a:lnTo>
                  <a:pt x="9414510" y="6857999"/>
                </a:lnTo>
                <a:lnTo>
                  <a:pt x="0" y="6857999"/>
                </a:lnTo>
                <a:close/>
              </a:path>
            </a:pathLst>
          </a:custGeom>
        </p:spPr>
      </p:pic>
      <p:sp>
        <p:nvSpPr>
          <p:cNvPr id="2" name="Titel 1">
            <a:extLst>
              <a:ext uri="{FF2B5EF4-FFF2-40B4-BE49-F238E27FC236}">
                <a16:creationId xmlns:a16="http://schemas.microsoft.com/office/drawing/2014/main" id="{E3260A8E-841C-432E-9631-22DB6E1BFC52}"/>
              </a:ext>
            </a:extLst>
          </p:cNvPr>
          <p:cNvSpPr>
            <a:spLocks noGrp="1"/>
          </p:cNvSpPr>
          <p:nvPr>
            <p:ph type="title"/>
          </p:nvPr>
        </p:nvSpPr>
        <p:spPr>
          <a:xfrm>
            <a:off x="640080" y="1243013"/>
            <a:ext cx="3855720" cy="4371974"/>
          </a:xfrm>
        </p:spPr>
        <p:txBody>
          <a:bodyPr>
            <a:normAutofit/>
          </a:bodyPr>
          <a:lstStyle/>
          <a:p>
            <a:r>
              <a:rPr lang="nl-NL" sz="3400" b="1">
                <a:solidFill>
                  <a:srgbClr val="3F3F3F"/>
                </a:solidFill>
              </a:rPr>
              <a:t>			terugresorptie:</a:t>
            </a:r>
            <a:br>
              <a:rPr lang="nl-NL" sz="3400" b="1">
                <a:solidFill>
                  <a:srgbClr val="3F3F3F"/>
                </a:solidFill>
              </a:rPr>
            </a:br>
            <a:endParaRPr lang="nl-NL" sz="3400">
              <a:solidFill>
                <a:srgbClr val="3F3F3F"/>
              </a:solidFill>
            </a:endParaRPr>
          </a:p>
        </p:txBody>
      </p:sp>
      <p:sp>
        <p:nvSpPr>
          <p:cNvPr id="3" name="Tijdelijke aanduiding voor inhoud 2">
            <a:extLst>
              <a:ext uri="{FF2B5EF4-FFF2-40B4-BE49-F238E27FC236}">
                <a16:creationId xmlns:a16="http://schemas.microsoft.com/office/drawing/2014/main" id="{F07E867D-9E08-45B2-B17A-058A97F50E75}"/>
              </a:ext>
            </a:extLst>
          </p:cNvPr>
          <p:cNvSpPr>
            <a:spLocks noGrp="1"/>
          </p:cNvSpPr>
          <p:nvPr>
            <p:ph idx="1"/>
          </p:nvPr>
        </p:nvSpPr>
        <p:spPr>
          <a:xfrm>
            <a:off x="6305550" y="1032987"/>
            <a:ext cx="5246370" cy="4792027"/>
          </a:xfrm>
        </p:spPr>
        <p:txBody>
          <a:bodyPr anchor="ctr">
            <a:normAutofit/>
          </a:bodyPr>
          <a:lstStyle/>
          <a:p>
            <a:pPr>
              <a:buFont typeface="Wingdings" panose="05000000000000000000" pitchFamily="2" charset="2"/>
              <a:buChar char="Ø"/>
            </a:pPr>
            <a:r>
              <a:rPr lang="nl-NL" sz="2400">
                <a:solidFill>
                  <a:srgbClr val="FFFFFF"/>
                </a:solidFill>
              </a:rPr>
              <a:t>alle glucose, </a:t>
            </a:r>
          </a:p>
          <a:p>
            <a:pPr>
              <a:buFont typeface="Wingdings" panose="05000000000000000000" pitchFamily="2" charset="2"/>
              <a:buChar char="Ø"/>
            </a:pPr>
            <a:r>
              <a:rPr lang="nl-NL" sz="2400">
                <a:solidFill>
                  <a:srgbClr val="FFFFFF"/>
                </a:solidFill>
              </a:rPr>
              <a:t>een deel van de </a:t>
            </a:r>
            <a:br>
              <a:rPr lang="nl-NL" sz="2400">
                <a:solidFill>
                  <a:srgbClr val="FFFFFF"/>
                </a:solidFill>
              </a:rPr>
            </a:br>
            <a:r>
              <a:rPr lang="nl-NL" sz="2400">
                <a:solidFill>
                  <a:srgbClr val="FFFFFF"/>
                </a:solidFill>
              </a:rPr>
              <a:t>zouten en </a:t>
            </a:r>
          </a:p>
          <a:p>
            <a:pPr>
              <a:buFont typeface="Wingdings" panose="05000000000000000000" pitchFamily="2" charset="2"/>
              <a:buChar char="Ø"/>
            </a:pPr>
            <a:r>
              <a:rPr lang="nl-NL" sz="2400">
                <a:solidFill>
                  <a:srgbClr val="FFFFFF"/>
                </a:solidFill>
              </a:rPr>
              <a:t>een groot deel van het water (178,5 liter) </a:t>
            </a:r>
          </a:p>
          <a:p>
            <a:pPr marL="0" indent="0">
              <a:buNone/>
            </a:pPr>
            <a:r>
              <a:rPr lang="nl-NL" sz="2400">
                <a:solidFill>
                  <a:srgbClr val="FFFFFF"/>
                </a:solidFill>
              </a:rPr>
              <a:t>worden teruggenomen in het bloed </a:t>
            </a:r>
          </a:p>
          <a:p>
            <a:pPr marL="0" indent="0">
              <a:buNone/>
            </a:pPr>
            <a:endParaRPr lang="nl-NL" sz="2400">
              <a:solidFill>
                <a:srgbClr val="FFFFFF"/>
              </a:solidFill>
            </a:endParaRPr>
          </a:p>
          <a:p>
            <a:pPr marL="0" indent="0">
              <a:buNone/>
            </a:pPr>
            <a:r>
              <a:rPr lang="nl-NL" sz="2400" u="sng">
                <a:solidFill>
                  <a:srgbClr val="FFFFFF"/>
                </a:solidFill>
              </a:rPr>
              <a:t>Doel</a:t>
            </a:r>
            <a:r>
              <a:rPr lang="nl-NL" sz="2400">
                <a:solidFill>
                  <a:srgbClr val="FFFFFF"/>
                </a:solidFill>
              </a:rPr>
              <a:t>: tegengaan van verlies van waardevolle stoffen</a:t>
            </a:r>
          </a:p>
          <a:p>
            <a:endParaRPr lang="nl-NL" sz="2400">
              <a:solidFill>
                <a:srgbClr val="FFFFFF"/>
              </a:solidFill>
            </a:endParaRPr>
          </a:p>
        </p:txBody>
      </p:sp>
    </p:spTree>
    <p:extLst>
      <p:ext uri="{BB962C8B-B14F-4D97-AF65-F5344CB8AC3E}">
        <p14:creationId xmlns:p14="http://schemas.microsoft.com/office/powerpoint/2010/main" val="1919917211"/>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4"/>
              </a:gs>
              <a:gs pos="25000">
                <a:schemeClr val="accent4"/>
              </a:gs>
              <a:gs pos="94000">
                <a:schemeClr val="accent2"/>
              </a:gs>
              <a:gs pos="100000">
                <a:schemeClr val="accent2"/>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E6AB0092-DC20-4F20-966A-9B28EB3CFC38}"/>
              </a:ext>
            </a:extLst>
          </p:cNvPr>
          <p:cNvSpPr>
            <a:spLocks noGrp="1"/>
          </p:cNvSpPr>
          <p:nvPr>
            <p:ph type="title"/>
          </p:nvPr>
        </p:nvSpPr>
        <p:spPr>
          <a:xfrm>
            <a:off x="640079" y="2053641"/>
            <a:ext cx="3669161" cy="2760098"/>
          </a:xfrm>
        </p:spPr>
        <p:txBody>
          <a:bodyPr>
            <a:normAutofit/>
          </a:bodyPr>
          <a:lstStyle/>
          <a:p>
            <a:r>
              <a:rPr lang="nl-NL" sz="3700">
                <a:solidFill>
                  <a:srgbClr val="FFFFFF"/>
                </a:solidFill>
              </a:rPr>
              <a:t>			</a:t>
            </a:r>
            <a:r>
              <a:rPr lang="nl-NL" sz="3700" b="1">
                <a:solidFill>
                  <a:srgbClr val="FFFFFF"/>
                </a:solidFill>
              </a:rPr>
              <a:t>Samenstelling urine</a:t>
            </a:r>
          </a:p>
        </p:txBody>
      </p:sp>
      <p:sp>
        <p:nvSpPr>
          <p:cNvPr id="3" name="Tijdelijke aanduiding voor inhoud 2">
            <a:extLst>
              <a:ext uri="{FF2B5EF4-FFF2-40B4-BE49-F238E27FC236}">
                <a16:creationId xmlns:a16="http://schemas.microsoft.com/office/drawing/2014/main" id="{C0E7B8CB-83EE-4AF0-8CB4-DB8ADDDF9712}"/>
              </a:ext>
            </a:extLst>
          </p:cNvPr>
          <p:cNvSpPr>
            <a:spLocks noGrp="1"/>
          </p:cNvSpPr>
          <p:nvPr>
            <p:ph idx="1"/>
          </p:nvPr>
        </p:nvSpPr>
        <p:spPr>
          <a:xfrm>
            <a:off x="6090574" y="801866"/>
            <a:ext cx="5306084" cy="5230634"/>
          </a:xfrm>
        </p:spPr>
        <p:txBody>
          <a:bodyPr anchor="ctr">
            <a:normAutofit/>
          </a:bodyPr>
          <a:lstStyle/>
          <a:p>
            <a:pPr>
              <a:buFont typeface="Wingdings" panose="05000000000000000000" pitchFamily="2" charset="2"/>
              <a:buChar char="Ø"/>
            </a:pPr>
            <a:r>
              <a:rPr lang="nl-NL" sz="2400">
                <a:solidFill>
                  <a:srgbClr val="000000"/>
                </a:solidFill>
              </a:rPr>
              <a:t>water, ongeveer 95%; • </a:t>
            </a:r>
          </a:p>
          <a:p>
            <a:pPr>
              <a:buFont typeface="Wingdings" panose="05000000000000000000" pitchFamily="2" charset="2"/>
              <a:buChar char="Ø"/>
            </a:pPr>
            <a:r>
              <a:rPr lang="nl-NL" sz="2400">
                <a:solidFill>
                  <a:srgbClr val="000000"/>
                </a:solidFill>
              </a:rPr>
              <a:t>Teveel aan zouten, met name NaCl (keukenzout)  </a:t>
            </a:r>
          </a:p>
          <a:p>
            <a:pPr>
              <a:buFont typeface="Wingdings" panose="05000000000000000000" pitchFamily="2" charset="2"/>
              <a:buChar char="Ø"/>
            </a:pPr>
            <a:r>
              <a:rPr lang="nl-NL" sz="2400">
                <a:solidFill>
                  <a:srgbClr val="000000"/>
                </a:solidFill>
              </a:rPr>
              <a:t>afbraakproducten van eiwitten: ureum en urinezuur</a:t>
            </a:r>
          </a:p>
          <a:p>
            <a:pPr>
              <a:buFont typeface="Wingdings" panose="05000000000000000000" pitchFamily="2" charset="2"/>
              <a:buChar char="Ø"/>
            </a:pPr>
            <a:r>
              <a:rPr lang="nl-NL" sz="2400">
                <a:solidFill>
                  <a:srgbClr val="000000"/>
                </a:solidFill>
              </a:rPr>
              <a:t>creatinine (ontstaat bij afbraak in het spierweefsel)</a:t>
            </a:r>
          </a:p>
          <a:p>
            <a:pPr>
              <a:buFont typeface="Wingdings" panose="05000000000000000000" pitchFamily="2" charset="2"/>
              <a:buChar char="Ø"/>
            </a:pPr>
            <a:r>
              <a:rPr lang="nl-NL" sz="2400">
                <a:solidFill>
                  <a:srgbClr val="000000"/>
                </a:solidFill>
              </a:rPr>
              <a:t>bilirubine, afkomstig van de afbraak van hemoglobine in de lever; </a:t>
            </a:r>
          </a:p>
          <a:p>
            <a:pPr>
              <a:buFont typeface="Wingdings" panose="05000000000000000000" pitchFamily="2" charset="2"/>
              <a:buChar char="Ø"/>
            </a:pPr>
            <a:r>
              <a:rPr lang="nl-NL" sz="2400">
                <a:solidFill>
                  <a:srgbClr val="000000"/>
                </a:solidFill>
              </a:rPr>
              <a:t>celresten, van het dekweefsel van de nierkanaaltjes en urinewegen. </a:t>
            </a:r>
          </a:p>
        </p:txBody>
      </p:sp>
    </p:spTree>
    <p:extLst>
      <p:ext uri="{BB962C8B-B14F-4D97-AF65-F5344CB8AC3E}">
        <p14:creationId xmlns:p14="http://schemas.microsoft.com/office/powerpoint/2010/main" val="26318000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4"/>
              </a:gs>
              <a:gs pos="25000">
                <a:schemeClr val="accent4"/>
              </a:gs>
              <a:gs pos="94000">
                <a:schemeClr val="accent2"/>
              </a:gs>
              <a:gs pos="100000">
                <a:schemeClr val="accent2"/>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942980C0-C2BB-4BB8-8426-4BC1B016D477}"/>
              </a:ext>
            </a:extLst>
          </p:cNvPr>
          <p:cNvSpPr>
            <a:spLocks noGrp="1"/>
          </p:cNvSpPr>
          <p:nvPr>
            <p:ph type="title"/>
          </p:nvPr>
        </p:nvSpPr>
        <p:spPr>
          <a:xfrm>
            <a:off x="1179226" y="826680"/>
            <a:ext cx="9833548" cy="1325563"/>
          </a:xfrm>
        </p:spPr>
        <p:txBody>
          <a:bodyPr>
            <a:normAutofit/>
          </a:bodyPr>
          <a:lstStyle/>
          <a:p>
            <a:pPr algn="ctr"/>
            <a:r>
              <a:rPr lang="nl-NL" sz="4000" b="1" dirty="0">
                <a:solidFill>
                  <a:srgbClr val="FFFFFF"/>
                </a:solidFill>
              </a:rPr>
              <a:t>Maar ook….</a:t>
            </a:r>
          </a:p>
        </p:txBody>
      </p:sp>
      <p:sp>
        <p:nvSpPr>
          <p:cNvPr id="3" name="Tijdelijke aanduiding voor inhoud 2">
            <a:extLst>
              <a:ext uri="{FF2B5EF4-FFF2-40B4-BE49-F238E27FC236}">
                <a16:creationId xmlns:a16="http://schemas.microsoft.com/office/drawing/2014/main" id="{22DB09B8-F99E-43C5-B987-3BA2121B0282}"/>
              </a:ext>
            </a:extLst>
          </p:cNvPr>
          <p:cNvSpPr>
            <a:spLocks noGrp="1"/>
          </p:cNvSpPr>
          <p:nvPr>
            <p:ph idx="1"/>
          </p:nvPr>
        </p:nvSpPr>
        <p:spPr>
          <a:xfrm>
            <a:off x="1179226" y="3092970"/>
            <a:ext cx="9833548" cy="2693976"/>
          </a:xfrm>
        </p:spPr>
        <p:txBody>
          <a:bodyPr>
            <a:normAutofit/>
          </a:bodyPr>
          <a:lstStyle/>
          <a:p>
            <a:pPr marL="0" indent="0">
              <a:buNone/>
            </a:pPr>
            <a:r>
              <a:rPr lang="nl-NL" sz="2000">
                <a:solidFill>
                  <a:srgbClr val="000000"/>
                </a:solidFill>
              </a:rPr>
              <a:t>Bovendien kunnen de volgende stoffen in urine aanwezig zijn:  </a:t>
            </a:r>
          </a:p>
          <a:p>
            <a:pPr>
              <a:buFont typeface="Wingdings" panose="05000000000000000000" pitchFamily="2" charset="2"/>
              <a:buChar char="Ø"/>
            </a:pPr>
            <a:r>
              <a:rPr lang="nl-NL" sz="2000">
                <a:solidFill>
                  <a:srgbClr val="000000"/>
                </a:solidFill>
              </a:rPr>
              <a:t>glucose: als je normaal eet en gezond bent, komt dit niet voor!!!</a:t>
            </a:r>
          </a:p>
          <a:p>
            <a:pPr>
              <a:buFont typeface="Wingdings" panose="05000000000000000000" pitchFamily="2" charset="2"/>
              <a:buChar char="Ø"/>
            </a:pPr>
            <a:r>
              <a:rPr lang="nl-NL" sz="2000">
                <a:solidFill>
                  <a:srgbClr val="000000"/>
                </a:solidFill>
              </a:rPr>
              <a:t>vitamine C: in water oplosbare vitamine die niet in je lichaam opgeslagen kan worden. (dus het teveel aan viamine C dat je binnen krijgt)</a:t>
            </a:r>
          </a:p>
          <a:p>
            <a:pPr>
              <a:buFont typeface="Wingdings" panose="05000000000000000000" pitchFamily="2" charset="2"/>
              <a:buChar char="Ø"/>
            </a:pPr>
            <a:r>
              <a:rPr lang="nl-NL" sz="2000">
                <a:solidFill>
                  <a:srgbClr val="000000"/>
                </a:solidFill>
              </a:rPr>
              <a:t>bepaalde hormonen; met name bij vrouwen tijdens de zwangerschap </a:t>
            </a:r>
          </a:p>
          <a:p>
            <a:pPr>
              <a:buFont typeface="Wingdings" panose="05000000000000000000" pitchFamily="2" charset="2"/>
              <a:buChar char="Ø"/>
            </a:pPr>
            <a:r>
              <a:rPr lang="nl-NL" sz="2000">
                <a:solidFill>
                  <a:srgbClr val="000000"/>
                </a:solidFill>
              </a:rPr>
              <a:t>bij mannen: dode zaadcellen, die immers het lichaam verlaten via dezelfde weg als de urine.</a:t>
            </a:r>
          </a:p>
        </p:txBody>
      </p:sp>
    </p:spTree>
    <p:extLst>
      <p:ext uri="{BB962C8B-B14F-4D97-AF65-F5344CB8AC3E}">
        <p14:creationId xmlns:p14="http://schemas.microsoft.com/office/powerpoint/2010/main" val="13226803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4"/>
              </a:gs>
              <a:gs pos="25000">
                <a:schemeClr val="accent4"/>
              </a:gs>
              <a:gs pos="94000">
                <a:schemeClr val="accent2"/>
              </a:gs>
              <a:gs pos="100000">
                <a:schemeClr val="accent2"/>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366C6D90-168A-4CA2-8BF4-10D4E619980E}"/>
              </a:ext>
            </a:extLst>
          </p:cNvPr>
          <p:cNvSpPr>
            <a:spLocks noGrp="1"/>
          </p:cNvSpPr>
          <p:nvPr>
            <p:ph type="title"/>
          </p:nvPr>
        </p:nvSpPr>
        <p:spPr>
          <a:xfrm>
            <a:off x="640079" y="2053641"/>
            <a:ext cx="3669161" cy="2760098"/>
          </a:xfrm>
        </p:spPr>
        <p:txBody>
          <a:bodyPr>
            <a:normAutofit/>
          </a:bodyPr>
          <a:lstStyle/>
          <a:p>
            <a:r>
              <a:rPr lang="nl-NL">
                <a:solidFill>
                  <a:srgbClr val="FFFFFF"/>
                </a:solidFill>
              </a:rPr>
              <a:t>				</a:t>
            </a:r>
            <a:r>
              <a:rPr lang="nl-NL" b="1">
                <a:solidFill>
                  <a:srgbClr val="FFFFFF"/>
                </a:solidFill>
              </a:rPr>
              <a:t>Weetjes….</a:t>
            </a:r>
          </a:p>
        </p:txBody>
      </p:sp>
      <p:sp>
        <p:nvSpPr>
          <p:cNvPr id="3" name="Tijdelijke aanduiding voor inhoud 2">
            <a:extLst>
              <a:ext uri="{FF2B5EF4-FFF2-40B4-BE49-F238E27FC236}">
                <a16:creationId xmlns:a16="http://schemas.microsoft.com/office/drawing/2014/main" id="{CBE335FE-43DB-4598-B7E5-BA5F822881A1}"/>
              </a:ext>
            </a:extLst>
          </p:cNvPr>
          <p:cNvSpPr>
            <a:spLocks noGrp="1"/>
          </p:cNvSpPr>
          <p:nvPr>
            <p:ph idx="1"/>
          </p:nvPr>
        </p:nvSpPr>
        <p:spPr>
          <a:xfrm>
            <a:off x="6090574" y="801866"/>
            <a:ext cx="5306084" cy="5230634"/>
          </a:xfrm>
        </p:spPr>
        <p:txBody>
          <a:bodyPr anchor="ctr">
            <a:normAutofit/>
          </a:bodyPr>
          <a:lstStyle/>
          <a:p>
            <a:pPr>
              <a:buFont typeface="Wingdings" panose="05000000000000000000" pitchFamily="2" charset="2"/>
              <a:buChar char="q"/>
            </a:pPr>
            <a:r>
              <a:rPr lang="nl-NL" sz="2400">
                <a:solidFill>
                  <a:srgbClr val="000000"/>
                </a:solidFill>
              </a:rPr>
              <a:t>Boven de nieren liggen de bijnieren voor de productie hormonen </a:t>
            </a:r>
          </a:p>
          <a:p>
            <a:pPr>
              <a:buFont typeface="Wingdings" panose="05000000000000000000" pitchFamily="2" charset="2"/>
              <a:buChar char="q"/>
            </a:pPr>
            <a:r>
              <a:rPr lang="nl-NL" sz="2400">
                <a:solidFill>
                  <a:srgbClr val="000000"/>
                </a:solidFill>
              </a:rPr>
              <a:t>Nieren zuiveren het bloed en produceren urine </a:t>
            </a:r>
          </a:p>
          <a:p>
            <a:pPr>
              <a:buFont typeface="Wingdings" panose="05000000000000000000" pitchFamily="2" charset="2"/>
              <a:buChar char="q"/>
            </a:pPr>
            <a:r>
              <a:rPr lang="nl-NL" sz="2400">
                <a:solidFill>
                  <a:srgbClr val="000000"/>
                </a:solidFill>
              </a:rPr>
              <a:t>Per uur stroomt er ongeveer 60 liter bloed door de nieren. Dat betekent dat het bloed elke dag meer dan 200 keer door de nieren stroomt en wordt gezuiverd.</a:t>
            </a:r>
          </a:p>
        </p:txBody>
      </p:sp>
    </p:spTree>
    <p:extLst>
      <p:ext uri="{BB962C8B-B14F-4D97-AF65-F5344CB8AC3E}">
        <p14:creationId xmlns:p14="http://schemas.microsoft.com/office/powerpoint/2010/main" val="36403168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62AD52FA-CF15-491E-A6B3-3DAD445A5C12}"/>
              </a:ext>
            </a:extLst>
          </p:cNvPr>
          <p:cNvSpPr>
            <a:spLocks noGrp="1"/>
          </p:cNvSpPr>
          <p:nvPr>
            <p:ph type="title"/>
          </p:nvPr>
        </p:nvSpPr>
        <p:spPr>
          <a:xfrm>
            <a:off x="804671" y="640263"/>
            <a:ext cx="3284331" cy="5254510"/>
          </a:xfrm>
        </p:spPr>
        <p:txBody>
          <a:bodyPr>
            <a:normAutofit/>
          </a:bodyPr>
          <a:lstStyle/>
          <a:p>
            <a:r>
              <a:rPr lang="nl-NL" dirty="0"/>
              <a:t>			</a:t>
            </a:r>
            <a:r>
              <a:rPr lang="nl-NL" b="1" dirty="0"/>
              <a:t>Ligging van de blaas</a:t>
            </a:r>
          </a:p>
        </p:txBody>
      </p:sp>
      <p:sp>
        <p:nvSpPr>
          <p:cNvPr id="3" name="Tijdelijke aanduiding voor inhoud 2">
            <a:extLst>
              <a:ext uri="{FF2B5EF4-FFF2-40B4-BE49-F238E27FC236}">
                <a16:creationId xmlns:a16="http://schemas.microsoft.com/office/drawing/2014/main" id="{80F2A945-7357-4EB3-90C5-89AECC2AF8EC}"/>
              </a:ext>
            </a:extLst>
          </p:cNvPr>
          <p:cNvSpPr>
            <a:spLocks noGrp="1"/>
          </p:cNvSpPr>
          <p:nvPr>
            <p:ph idx="1"/>
          </p:nvPr>
        </p:nvSpPr>
        <p:spPr>
          <a:xfrm>
            <a:off x="5358384" y="640263"/>
            <a:ext cx="6028944" cy="5254510"/>
          </a:xfrm>
        </p:spPr>
        <p:txBody>
          <a:bodyPr anchor="ctr">
            <a:normAutofit/>
          </a:bodyPr>
          <a:lstStyle/>
          <a:p>
            <a:pPr marL="0" indent="0">
              <a:buNone/>
            </a:pPr>
            <a:r>
              <a:rPr lang="nl-NL" sz="1900">
                <a:solidFill>
                  <a:schemeClr val="bg1"/>
                </a:solidFill>
              </a:rPr>
              <a:t>In de onderbuik - achter het schaambeen zit de blaas. Dit is een holle spier die veel weg heeft van de vorm en het formaat van een peer. </a:t>
            </a:r>
          </a:p>
          <a:p>
            <a:pPr marL="0" indent="0">
              <a:buNone/>
            </a:pPr>
            <a:r>
              <a:rPr lang="nl-NL" sz="1900">
                <a:solidFill>
                  <a:schemeClr val="bg1"/>
                </a:solidFill>
              </a:rPr>
              <a:t>Vanuit de nieren wordt de urine naar de blaas getransporteerd door de urineleiders die uiteindelijk binnenkomen aan de zijkant van de blaas. Wanneer de blaas voller raakt kunnen de uiteinden van de urineleiders worden platgedrukt. Dit zorgt ervoor dat er geen urine terug kan stromen naar de nieren.</a:t>
            </a:r>
            <a:br>
              <a:rPr lang="nl-NL" sz="1900">
                <a:solidFill>
                  <a:schemeClr val="bg1"/>
                </a:solidFill>
              </a:rPr>
            </a:br>
            <a:br>
              <a:rPr lang="nl-NL" sz="1900">
                <a:solidFill>
                  <a:schemeClr val="bg1"/>
                </a:solidFill>
              </a:rPr>
            </a:br>
            <a:r>
              <a:rPr lang="nl-NL" sz="1900">
                <a:solidFill>
                  <a:schemeClr val="bg1"/>
                </a:solidFill>
              </a:rPr>
              <a:t>De urinebuis zit aan de uitgang van de blaas. Bij een vrouw zit de plasbuis een paar centimeter diep in het lichaam, vanuit de blaas tot de vulva. </a:t>
            </a:r>
          </a:p>
          <a:p>
            <a:pPr marL="0" indent="0">
              <a:buNone/>
            </a:pPr>
            <a:r>
              <a:rPr lang="nl-NL" sz="1900">
                <a:solidFill>
                  <a:schemeClr val="bg1"/>
                </a:solidFill>
              </a:rPr>
              <a:t>Bij een man is dit echter anders. Bij mannen loopt de plasbuis via de prostaat naar de penis waardoor deze langer is. </a:t>
            </a:r>
          </a:p>
          <a:p>
            <a:pPr marL="0" indent="0">
              <a:buNone/>
            </a:pPr>
            <a:r>
              <a:rPr lang="nl-NL" sz="1900">
                <a:solidFill>
                  <a:schemeClr val="bg1"/>
                </a:solidFill>
              </a:rPr>
              <a:t>Als u naar het toilet gaat stroomt de urine via de plasbuis uit het lichaam.</a:t>
            </a:r>
          </a:p>
        </p:txBody>
      </p:sp>
    </p:spTree>
    <p:extLst>
      <p:ext uri="{BB962C8B-B14F-4D97-AF65-F5344CB8AC3E}">
        <p14:creationId xmlns:p14="http://schemas.microsoft.com/office/powerpoint/2010/main" val="310907468"/>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264F718-7FAC-4056-9FA9-A603EC682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0"/>
            <a:ext cx="12190475"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74639F7-E3C7-4165-A83E-6386A86BA1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6356349" cy="6858000"/>
          </a:xfrm>
          <a:custGeom>
            <a:avLst/>
            <a:gdLst>
              <a:gd name="connsiteX0" fmla="*/ 7539895 w 7539895"/>
              <a:gd name="connsiteY0" fmla="*/ 6858000 h 6858000"/>
              <a:gd name="connsiteX1" fmla="*/ 0 w 7539895"/>
              <a:gd name="connsiteY1" fmla="*/ 6858000 h 6858000"/>
              <a:gd name="connsiteX2" fmla="*/ 0 w 7539895"/>
              <a:gd name="connsiteY2" fmla="*/ 0 h 6858000"/>
              <a:gd name="connsiteX3" fmla="*/ 4363741 w 7539895"/>
              <a:gd name="connsiteY3" fmla="*/ 0 h 6858000"/>
            </a:gdLst>
            <a:ahLst/>
            <a:cxnLst>
              <a:cxn ang="0">
                <a:pos x="connsiteX0" y="connsiteY0"/>
              </a:cxn>
              <a:cxn ang="0">
                <a:pos x="connsiteX1" y="connsiteY1"/>
              </a:cxn>
              <a:cxn ang="0">
                <a:pos x="connsiteX2" y="connsiteY2"/>
              </a:cxn>
              <a:cxn ang="0">
                <a:pos x="connsiteX3" y="connsiteY3"/>
              </a:cxn>
            </a:cxnLst>
            <a:rect l="l" t="t" r="r" b="b"/>
            <a:pathLst>
              <a:path w="7539895" h="6858000">
                <a:moveTo>
                  <a:pt x="7539895" y="6858000"/>
                </a:moveTo>
                <a:lnTo>
                  <a:pt x="0" y="6858000"/>
                </a:lnTo>
                <a:lnTo>
                  <a:pt x="0" y="0"/>
                </a:lnTo>
                <a:lnTo>
                  <a:pt x="4363741"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8B3AF0F1-707A-463E-B5EE-33C63A40CF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5979591" cy="6858000"/>
          </a:xfrm>
          <a:custGeom>
            <a:avLst/>
            <a:gdLst>
              <a:gd name="connsiteX0" fmla="*/ 7092985 w 7092985"/>
              <a:gd name="connsiteY0" fmla="*/ 6858000 h 6858000"/>
              <a:gd name="connsiteX1" fmla="*/ 0 w 7092985"/>
              <a:gd name="connsiteY1" fmla="*/ 6858000 h 6858000"/>
              <a:gd name="connsiteX2" fmla="*/ 0 w 7092985"/>
              <a:gd name="connsiteY2" fmla="*/ 0 h 6858000"/>
              <a:gd name="connsiteX3" fmla="*/ 3916831 w 7092985"/>
              <a:gd name="connsiteY3" fmla="*/ 0 h 6858000"/>
            </a:gdLst>
            <a:ahLst/>
            <a:cxnLst>
              <a:cxn ang="0">
                <a:pos x="connsiteX0" y="connsiteY0"/>
              </a:cxn>
              <a:cxn ang="0">
                <a:pos x="connsiteX1" y="connsiteY1"/>
              </a:cxn>
              <a:cxn ang="0">
                <a:pos x="connsiteX2" y="connsiteY2"/>
              </a:cxn>
              <a:cxn ang="0">
                <a:pos x="connsiteX3" y="connsiteY3"/>
              </a:cxn>
            </a:cxnLst>
            <a:rect l="l" t="t" r="r" b="b"/>
            <a:pathLst>
              <a:path w="7092985" h="6858000">
                <a:moveTo>
                  <a:pt x="7092985" y="6858000"/>
                </a:moveTo>
                <a:lnTo>
                  <a:pt x="0" y="6858000"/>
                </a:lnTo>
                <a:lnTo>
                  <a:pt x="0" y="0"/>
                </a:lnTo>
                <a:lnTo>
                  <a:pt x="3916831"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65589AB7-95CB-4B06-9C54-CB45EA9A3556}"/>
              </a:ext>
            </a:extLst>
          </p:cNvPr>
          <p:cNvSpPr>
            <a:spLocks noGrp="1"/>
          </p:cNvSpPr>
          <p:nvPr>
            <p:ph type="title"/>
          </p:nvPr>
        </p:nvSpPr>
        <p:spPr>
          <a:xfrm>
            <a:off x="841248" y="704850"/>
            <a:ext cx="3785616" cy="2978150"/>
          </a:xfrm>
        </p:spPr>
        <p:txBody>
          <a:bodyPr anchor="b">
            <a:normAutofit/>
          </a:bodyPr>
          <a:lstStyle/>
          <a:p>
            <a:r>
              <a:rPr lang="nl-NL" dirty="0"/>
              <a:t>			</a:t>
            </a:r>
            <a:r>
              <a:rPr lang="nl-NL" b="1" dirty="0"/>
              <a:t>Functie van de blaas</a:t>
            </a:r>
          </a:p>
        </p:txBody>
      </p:sp>
      <p:sp>
        <p:nvSpPr>
          <p:cNvPr id="3" name="Tijdelijke aanduiding voor inhoud 2">
            <a:extLst>
              <a:ext uri="{FF2B5EF4-FFF2-40B4-BE49-F238E27FC236}">
                <a16:creationId xmlns:a16="http://schemas.microsoft.com/office/drawing/2014/main" id="{8023487E-3505-41BC-A833-CC1F39714315}"/>
              </a:ext>
            </a:extLst>
          </p:cNvPr>
          <p:cNvSpPr>
            <a:spLocks noGrp="1"/>
          </p:cNvSpPr>
          <p:nvPr>
            <p:ph idx="1"/>
          </p:nvPr>
        </p:nvSpPr>
        <p:spPr>
          <a:xfrm>
            <a:off x="6038850" y="704850"/>
            <a:ext cx="5314950" cy="5251450"/>
          </a:xfrm>
        </p:spPr>
        <p:txBody>
          <a:bodyPr anchor="ctr">
            <a:normAutofit/>
          </a:bodyPr>
          <a:lstStyle/>
          <a:p>
            <a:pPr marL="0" indent="0">
              <a:buNone/>
            </a:pPr>
            <a:r>
              <a:rPr lang="nl-NL" sz="2100">
                <a:solidFill>
                  <a:schemeClr val="bg1"/>
                </a:solidFill>
              </a:rPr>
              <a:t>Urine wordt in de blaas opgeslagen. Hoe meer urine er in de blaas komt, hoe verder deze zal oprekken. Er kan in totaal ongeveer 1,5 liter urine worden opgeslagen in de blaas, maar bij 0,2 liter inhoud krijgt u al een seintje. U voelt dan lichte aandrang om naar het toilet te gaan. Dit wordt gevoel wordt veroorzaakt door een seintje wat vanuit de gevoelszenuwen in de blaaswand naar de hersenen wordt gestuurd. Hoe voller uw blaas is, hoe sterker u het gevoel heeft te moeten plassen.</a:t>
            </a:r>
            <a:br>
              <a:rPr lang="nl-NL" sz="2100">
                <a:solidFill>
                  <a:schemeClr val="bg1"/>
                </a:solidFill>
              </a:rPr>
            </a:br>
            <a:br>
              <a:rPr lang="nl-NL" sz="2100">
                <a:solidFill>
                  <a:schemeClr val="bg1"/>
                </a:solidFill>
              </a:rPr>
            </a:br>
            <a:r>
              <a:rPr lang="nl-NL" sz="2100">
                <a:solidFill>
                  <a:schemeClr val="bg1"/>
                </a:solidFill>
              </a:rPr>
              <a:t>Gemiddeld over een dag krijgt u 4 tot 8 keer een seintje om te urineren. </a:t>
            </a:r>
          </a:p>
        </p:txBody>
      </p:sp>
    </p:spTree>
    <p:extLst>
      <p:ext uri="{BB962C8B-B14F-4D97-AF65-F5344CB8AC3E}">
        <p14:creationId xmlns:p14="http://schemas.microsoft.com/office/powerpoint/2010/main" val="1009983160"/>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3AABE34B-BFB8-4D34-8145-4B0C7E431038}"/>
              </a:ext>
            </a:extLst>
          </p:cNvPr>
          <p:cNvSpPr>
            <a:spLocks noGrp="1"/>
          </p:cNvSpPr>
          <p:nvPr>
            <p:ph type="title"/>
          </p:nvPr>
        </p:nvSpPr>
        <p:spPr>
          <a:xfrm>
            <a:off x="804671" y="640263"/>
            <a:ext cx="3284331" cy="5254510"/>
          </a:xfrm>
        </p:spPr>
        <p:txBody>
          <a:bodyPr>
            <a:normAutofit/>
          </a:bodyPr>
          <a:lstStyle/>
          <a:p>
            <a:r>
              <a:rPr lang="nl-NL" dirty="0"/>
              <a:t>			</a:t>
            </a:r>
            <a:r>
              <a:rPr lang="nl-NL" b="1" dirty="0"/>
              <a:t>Spieren in de blaas</a:t>
            </a:r>
          </a:p>
        </p:txBody>
      </p:sp>
      <p:sp>
        <p:nvSpPr>
          <p:cNvPr id="3" name="Tijdelijke aanduiding voor inhoud 2">
            <a:extLst>
              <a:ext uri="{FF2B5EF4-FFF2-40B4-BE49-F238E27FC236}">
                <a16:creationId xmlns:a16="http://schemas.microsoft.com/office/drawing/2014/main" id="{91765D77-5633-4250-88D1-0C2627C32679}"/>
              </a:ext>
            </a:extLst>
          </p:cNvPr>
          <p:cNvSpPr>
            <a:spLocks noGrp="1"/>
          </p:cNvSpPr>
          <p:nvPr>
            <p:ph idx="1"/>
          </p:nvPr>
        </p:nvSpPr>
        <p:spPr>
          <a:xfrm>
            <a:off x="5358384" y="640263"/>
            <a:ext cx="6028944" cy="5254510"/>
          </a:xfrm>
        </p:spPr>
        <p:txBody>
          <a:bodyPr anchor="ctr">
            <a:normAutofit/>
          </a:bodyPr>
          <a:lstStyle/>
          <a:p>
            <a:pPr marL="0" indent="0">
              <a:buNone/>
            </a:pPr>
            <a:r>
              <a:rPr lang="nl-NL" sz="2200">
                <a:solidFill>
                  <a:schemeClr val="bg1"/>
                </a:solidFill>
              </a:rPr>
              <a:t>De wand van je blaas beschikt over een </a:t>
            </a:r>
            <a:r>
              <a:rPr lang="nl-NL" sz="2200">
                <a:solidFill>
                  <a:schemeClr val="bg1"/>
                </a:solidFill>
                <a:hlinkClick r:id="rId2" tooltip="Spieren">
                  <a:extLst>
                    <a:ext uri="{A12FA001-AC4F-418D-AE19-62706E023703}">
                      <ahyp:hlinkClr xmlns:ahyp="http://schemas.microsoft.com/office/drawing/2018/hyperlinkcolor" val="tx"/>
                    </a:ext>
                  </a:extLst>
                </a:hlinkClick>
              </a:rPr>
              <a:t>spierlaag</a:t>
            </a:r>
            <a:r>
              <a:rPr lang="nl-NL" sz="2200">
                <a:solidFill>
                  <a:schemeClr val="bg1"/>
                </a:solidFill>
              </a:rPr>
              <a:t>, waardoor je blaas zich in kan spannen en kan ontspannen. </a:t>
            </a:r>
          </a:p>
          <a:p>
            <a:pPr marL="0" indent="0">
              <a:buNone/>
            </a:pPr>
            <a:r>
              <a:rPr lang="nl-NL" sz="2200">
                <a:solidFill>
                  <a:schemeClr val="bg1"/>
                </a:solidFill>
              </a:rPr>
              <a:t>Om ervoor te zorgen dat urine niet direct je blaas verlaat, is er een zogenaamde sluitspier aanwezig. Deze sluit de uitgang af zolang urineverlies nog niet gewenst is.</a:t>
            </a:r>
          </a:p>
        </p:txBody>
      </p:sp>
    </p:spTree>
    <p:extLst>
      <p:ext uri="{BB962C8B-B14F-4D97-AF65-F5344CB8AC3E}">
        <p14:creationId xmlns:p14="http://schemas.microsoft.com/office/powerpoint/2010/main" val="770192215"/>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148E9A-7309-4401-A05B-AD4BF110A3B5}"/>
              </a:ext>
            </a:extLst>
          </p:cNvPr>
          <p:cNvSpPr>
            <a:spLocks noGrp="1"/>
          </p:cNvSpPr>
          <p:nvPr>
            <p:ph type="title"/>
          </p:nvPr>
        </p:nvSpPr>
        <p:spPr>
          <a:xfrm>
            <a:off x="7464614" y="1783959"/>
            <a:ext cx="4087306" cy="2889114"/>
          </a:xfrm>
        </p:spPr>
        <p:txBody>
          <a:bodyPr vert="horz" lIns="91440" tIns="45720" rIns="91440" bIns="45720" rtlCol="0" anchor="b">
            <a:normAutofit/>
          </a:bodyPr>
          <a:lstStyle/>
          <a:p>
            <a:r>
              <a:rPr lang="en-US" sz="3800" b="1"/>
              <a:t>de nieren, belangrijk uitscheidingsorgaan</a:t>
            </a:r>
            <a:br>
              <a:rPr lang="en-US" sz="3800" b="1"/>
            </a:br>
            <a:endParaRPr lang="en-US" sz="3800"/>
          </a:p>
        </p:txBody>
      </p:sp>
      <p:sp>
        <p:nvSpPr>
          <p:cNvPr id="9" name="Freeform: Shape 8">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Tijdelijke aanduiding voor inhoud 3">
            <a:extLst>
              <a:ext uri="{FF2B5EF4-FFF2-40B4-BE49-F238E27FC236}">
                <a16:creationId xmlns:a16="http://schemas.microsoft.com/office/drawing/2014/main" id="{3F456729-7992-40D8-ADC2-6EE9554A3A8A}"/>
              </a:ext>
            </a:extLst>
          </p:cNvPr>
          <p:cNvPicPr>
            <a:picLocks noGrp="1" noChangeAspect="1"/>
          </p:cNvPicPr>
          <p:nvPr>
            <p:ph idx="1"/>
          </p:nvPr>
        </p:nvPicPr>
        <p:blipFill rotWithShape="1">
          <a:blip r:embed="rId2"/>
          <a:srcRect l="8469" r="10054"/>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3547323803"/>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7">
            <a:extLst>
              <a:ext uri="{FF2B5EF4-FFF2-40B4-BE49-F238E27FC236}">
                <a16:creationId xmlns:a16="http://schemas.microsoft.com/office/drawing/2014/main" id="{7264F718-7FAC-4056-9FA9-A603EC682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0"/>
            <a:ext cx="12190475"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9">
            <a:extLst>
              <a:ext uri="{FF2B5EF4-FFF2-40B4-BE49-F238E27FC236}">
                <a16:creationId xmlns:a16="http://schemas.microsoft.com/office/drawing/2014/main" id="{F74639F7-E3C7-4165-A83E-6386A86BA1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6356349" cy="6858000"/>
          </a:xfrm>
          <a:custGeom>
            <a:avLst/>
            <a:gdLst>
              <a:gd name="connsiteX0" fmla="*/ 7539895 w 7539895"/>
              <a:gd name="connsiteY0" fmla="*/ 6858000 h 6858000"/>
              <a:gd name="connsiteX1" fmla="*/ 0 w 7539895"/>
              <a:gd name="connsiteY1" fmla="*/ 6858000 h 6858000"/>
              <a:gd name="connsiteX2" fmla="*/ 0 w 7539895"/>
              <a:gd name="connsiteY2" fmla="*/ 0 h 6858000"/>
              <a:gd name="connsiteX3" fmla="*/ 4363741 w 7539895"/>
              <a:gd name="connsiteY3" fmla="*/ 0 h 6858000"/>
            </a:gdLst>
            <a:ahLst/>
            <a:cxnLst>
              <a:cxn ang="0">
                <a:pos x="connsiteX0" y="connsiteY0"/>
              </a:cxn>
              <a:cxn ang="0">
                <a:pos x="connsiteX1" y="connsiteY1"/>
              </a:cxn>
              <a:cxn ang="0">
                <a:pos x="connsiteX2" y="connsiteY2"/>
              </a:cxn>
              <a:cxn ang="0">
                <a:pos x="connsiteX3" y="connsiteY3"/>
              </a:cxn>
            </a:cxnLst>
            <a:rect l="l" t="t" r="r" b="b"/>
            <a:pathLst>
              <a:path w="7539895" h="6858000">
                <a:moveTo>
                  <a:pt x="7539895" y="6858000"/>
                </a:moveTo>
                <a:lnTo>
                  <a:pt x="0" y="6858000"/>
                </a:lnTo>
                <a:lnTo>
                  <a:pt x="0" y="0"/>
                </a:lnTo>
                <a:lnTo>
                  <a:pt x="4363741"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Shape 11">
            <a:extLst>
              <a:ext uri="{FF2B5EF4-FFF2-40B4-BE49-F238E27FC236}">
                <a16:creationId xmlns:a16="http://schemas.microsoft.com/office/drawing/2014/main" id="{8B3AF0F1-707A-463E-B5EE-33C63A40CF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5979591" cy="6858000"/>
          </a:xfrm>
          <a:custGeom>
            <a:avLst/>
            <a:gdLst>
              <a:gd name="connsiteX0" fmla="*/ 7092985 w 7092985"/>
              <a:gd name="connsiteY0" fmla="*/ 6858000 h 6858000"/>
              <a:gd name="connsiteX1" fmla="*/ 0 w 7092985"/>
              <a:gd name="connsiteY1" fmla="*/ 6858000 h 6858000"/>
              <a:gd name="connsiteX2" fmla="*/ 0 w 7092985"/>
              <a:gd name="connsiteY2" fmla="*/ 0 h 6858000"/>
              <a:gd name="connsiteX3" fmla="*/ 3916831 w 7092985"/>
              <a:gd name="connsiteY3" fmla="*/ 0 h 6858000"/>
            </a:gdLst>
            <a:ahLst/>
            <a:cxnLst>
              <a:cxn ang="0">
                <a:pos x="connsiteX0" y="connsiteY0"/>
              </a:cxn>
              <a:cxn ang="0">
                <a:pos x="connsiteX1" y="connsiteY1"/>
              </a:cxn>
              <a:cxn ang="0">
                <a:pos x="connsiteX2" y="connsiteY2"/>
              </a:cxn>
              <a:cxn ang="0">
                <a:pos x="connsiteX3" y="connsiteY3"/>
              </a:cxn>
            </a:cxnLst>
            <a:rect l="l" t="t" r="r" b="b"/>
            <a:pathLst>
              <a:path w="7092985" h="6858000">
                <a:moveTo>
                  <a:pt x="7092985" y="6858000"/>
                </a:moveTo>
                <a:lnTo>
                  <a:pt x="0" y="6858000"/>
                </a:lnTo>
                <a:lnTo>
                  <a:pt x="0" y="0"/>
                </a:lnTo>
                <a:lnTo>
                  <a:pt x="3916831"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880E4B8A-3E76-4CB9-B4BB-A3928D9BA6BC}"/>
              </a:ext>
            </a:extLst>
          </p:cNvPr>
          <p:cNvSpPr>
            <a:spLocks noGrp="1"/>
          </p:cNvSpPr>
          <p:nvPr>
            <p:ph type="title"/>
          </p:nvPr>
        </p:nvSpPr>
        <p:spPr>
          <a:xfrm>
            <a:off x="203199" y="238125"/>
            <a:ext cx="4864227" cy="2978150"/>
          </a:xfrm>
        </p:spPr>
        <p:txBody>
          <a:bodyPr anchor="b">
            <a:normAutofit/>
          </a:bodyPr>
          <a:lstStyle/>
          <a:p>
            <a:r>
              <a:rPr lang="nl-NL" b="1" dirty="0"/>
              <a:t>Taken van de nieren:</a:t>
            </a:r>
            <a:br>
              <a:rPr lang="nl-NL" dirty="0"/>
            </a:br>
            <a:endParaRPr lang="nl-NL" dirty="0"/>
          </a:p>
        </p:txBody>
      </p:sp>
      <p:sp>
        <p:nvSpPr>
          <p:cNvPr id="3" name="Tijdelijke aanduiding voor inhoud 2">
            <a:extLst>
              <a:ext uri="{FF2B5EF4-FFF2-40B4-BE49-F238E27FC236}">
                <a16:creationId xmlns:a16="http://schemas.microsoft.com/office/drawing/2014/main" id="{010B15B1-D1A5-4684-9EBB-A8024CB1BD12}"/>
              </a:ext>
            </a:extLst>
          </p:cNvPr>
          <p:cNvSpPr>
            <a:spLocks noGrp="1"/>
          </p:cNvSpPr>
          <p:nvPr>
            <p:ph idx="1"/>
          </p:nvPr>
        </p:nvSpPr>
        <p:spPr>
          <a:xfrm>
            <a:off x="6038850" y="704850"/>
            <a:ext cx="5314950" cy="5251450"/>
          </a:xfrm>
        </p:spPr>
        <p:txBody>
          <a:bodyPr anchor="ctr">
            <a:normAutofit/>
          </a:bodyPr>
          <a:lstStyle/>
          <a:p>
            <a:pPr>
              <a:buFont typeface="Wingdings" panose="05000000000000000000" pitchFamily="2" charset="2"/>
              <a:buChar char="Ø"/>
            </a:pPr>
            <a:r>
              <a:rPr lang="nl-NL" sz="2100">
                <a:solidFill>
                  <a:schemeClr val="bg1"/>
                </a:solidFill>
              </a:rPr>
              <a:t>Schadelijke stoffen die bij stofwisseling zijn ontstaan, uit het bloed filteren </a:t>
            </a:r>
          </a:p>
          <a:p>
            <a:pPr>
              <a:buFont typeface="Wingdings" panose="05000000000000000000" pitchFamily="2" charset="2"/>
              <a:buChar char="Ø"/>
            </a:pPr>
            <a:r>
              <a:rPr lang="nl-NL" sz="2100">
                <a:solidFill>
                  <a:schemeClr val="bg1"/>
                </a:solidFill>
              </a:rPr>
              <a:t>Overtollig water, zout en schadelijke stoffen afvoeren</a:t>
            </a:r>
          </a:p>
        </p:txBody>
      </p:sp>
    </p:spTree>
    <p:extLst>
      <p:ext uri="{BB962C8B-B14F-4D97-AF65-F5344CB8AC3E}">
        <p14:creationId xmlns:p14="http://schemas.microsoft.com/office/powerpoint/2010/main" val="143622829"/>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F66A575-7835-4400-BEDE-89F2EF0340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rgbClr val="645C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DB1414AD-8856-45AB-BB1F-A9358C8360A8}"/>
              </a:ext>
            </a:extLst>
          </p:cNvPr>
          <p:cNvSpPr>
            <a:spLocks noGrp="1"/>
          </p:cNvSpPr>
          <p:nvPr>
            <p:ph type="title"/>
          </p:nvPr>
        </p:nvSpPr>
        <p:spPr>
          <a:xfrm>
            <a:off x="621629" y="640080"/>
            <a:ext cx="4225290" cy="5578816"/>
          </a:xfrm>
        </p:spPr>
        <p:txBody>
          <a:bodyPr vert="horz" lIns="91440" tIns="45720" rIns="91440" bIns="45720" rtlCol="0" anchor="ctr">
            <a:normAutofit/>
          </a:bodyPr>
          <a:lstStyle/>
          <a:p>
            <a:pPr algn="ctr"/>
            <a:r>
              <a:rPr lang="en-US" b="1">
                <a:solidFill>
                  <a:srgbClr val="FFFFFF"/>
                </a:solidFill>
              </a:rPr>
              <a:t>urinewegstelsel</a:t>
            </a:r>
            <a:br>
              <a:rPr lang="en-US" b="1">
                <a:solidFill>
                  <a:srgbClr val="FFFFFF"/>
                </a:solidFill>
              </a:rPr>
            </a:br>
            <a:endParaRPr lang="en-US">
              <a:solidFill>
                <a:srgbClr val="FFFFFF"/>
              </a:solidFill>
            </a:endParaRPr>
          </a:p>
        </p:txBody>
      </p:sp>
      <p:pic>
        <p:nvPicPr>
          <p:cNvPr id="5" name="Tijdelijke aanduiding voor inhoud 4">
            <a:extLst>
              <a:ext uri="{FF2B5EF4-FFF2-40B4-BE49-F238E27FC236}">
                <a16:creationId xmlns:a16="http://schemas.microsoft.com/office/drawing/2014/main" id="{FB0D4132-CE90-42B4-A3D6-6656CBDE1D2B}"/>
              </a:ext>
            </a:extLst>
          </p:cNvPr>
          <p:cNvPicPr>
            <a:picLocks noGrp="1" noChangeAspect="1"/>
          </p:cNvPicPr>
          <p:nvPr>
            <p:ph idx="1"/>
          </p:nvPr>
        </p:nvPicPr>
        <p:blipFill rotWithShape="1">
          <a:blip r:embed="rId2"/>
          <a:srcRect r="1" b="6551"/>
          <a:stretch/>
        </p:blipFill>
        <p:spPr>
          <a:xfrm>
            <a:off x="6096000" y="640080"/>
            <a:ext cx="5459470" cy="5578816"/>
          </a:xfrm>
          <a:prstGeom prst="rect">
            <a:avLst/>
          </a:prstGeom>
        </p:spPr>
      </p:pic>
    </p:spTree>
    <p:extLst>
      <p:ext uri="{BB962C8B-B14F-4D97-AF65-F5344CB8AC3E}">
        <p14:creationId xmlns:p14="http://schemas.microsoft.com/office/powerpoint/2010/main" val="19289980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C1DEB374-A1D0-48A1-B178-959E6F2433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3" y="-478"/>
            <a:ext cx="6378162" cy="6858478"/>
          </a:xfrm>
          <a:custGeom>
            <a:avLst/>
            <a:gdLst>
              <a:gd name="connsiteX0" fmla="*/ 0 w 6378162"/>
              <a:gd name="connsiteY0" fmla="*/ 6858478 h 6858478"/>
              <a:gd name="connsiteX1" fmla="*/ 6378162 w 6378162"/>
              <a:gd name="connsiteY1" fmla="*/ 6858478 h 6858478"/>
              <a:gd name="connsiteX2" fmla="*/ 3201787 w 6378162"/>
              <a:gd name="connsiteY2" fmla="*/ 0 h 6858478"/>
              <a:gd name="connsiteX3" fmla="*/ 3196210 w 6378162"/>
              <a:gd name="connsiteY3" fmla="*/ 0 h 6858478"/>
              <a:gd name="connsiteX4" fmla="*/ 2129982 w 6378162"/>
              <a:gd name="connsiteY4" fmla="*/ 0 h 6858478"/>
              <a:gd name="connsiteX5" fmla="*/ 0 w 6378162"/>
              <a:gd name="connsiteY5"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78162" h="6858478">
                <a:moveTo>
                  <a:pt x="0" y="6858478"/>
                </a:moveTo>
                <a:lnTo>
                  <a:pt x="6378162" y="6858478"/>
                </a:lnTo>
                <a:lnTo>
                  <a:pt x="3201787" y="0"/>
                </a:lnTo>
                <a:lnTo>
                  <a:pt x="3196210" y="0"/>
                </a:lnTo>
                <a:lnTo>
                  <a:pt x="2129982" y="0"/>
                </a:lnTo>
                <a:lnTo>
                  <a:pt x="0" y="0"/>
                </a:lnTo>
                <a:close/>
              </a:path>
            </a:pathLst>
          </a:custGeom>
          <a:solidFill>
            <a:sysClr val="windowText" lastClr="000000">
              <a:lumMod val="85000"/>
              <a:lumOff val="15000"/>
              <a:alpha val="70000"/>
            </a:sysClr>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1" name="Freeform: Shape 10">
            <a:extLst>
              <a:ext uri="{FF2B5EF4-FFF2-40B4-BE49-F238E27FC236}">
                <a16:creationId xmlns:a16="http://schemas.microsoft.com/office/drawing/2014/main" id="{2D92A3ED-9854-4AD9-88FB-0EC89C9396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3" y="-478"/>
            <a:ext cx="5972343" cy="6858478"/>
          </a:xfrm>
          <a:custGeom>
            <a:avLst/>
            <a:gdLst>
              <a:gd name="connsiteX0" fmla="*/ 0 w 5972343"/>
              <a:gd name="connsiteY0" fmla="*/ 6858478 h 6858478"/>
              <a:gd name="connsiteX1" fmla="*/ 5972343 w 5972343"/>
              <a:gd name="connsiteY1" fmla="*/ 6858478 h 6858478"/>
              <a:gd name="connsiteX2" fmla="*/ 2795968 w 5972343"/>
              <a:gd name="connsiteY2" fmla="*/ 0 h 6858478"/>
              <a:gd name="connsiteX3" fmla="*/ 2790391 w 5972343"/>
              <a:gd name="connsiteY3" fmla="*/ 0 h 6858478"/>
              <a:gd name="connsiteX4" fmla="*/ 1724163 w 5972343"/>
              <a:gd name="connsiteY4" fmla="*/ 0 h 6858478"/>
              <a:gd name="connsiteX5" fmla="*/ 0 w 5972343"/>
              <a:gd name="connsiteY5"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72343" h="6858478">
                <a:moveTo>
                  <a:pt x="0" y="6858478"/>
                </a:moveTo>
                <a:lnTo>
                  <a:pt x="5972343" y="6858478"/>
                </a:lnTo>
                <a:lnTo>
                  <a:pt x="2795968" y="0"/>
                </a:lnTo>
                <a:lnTo>
                  <a:pt x="2790391" y="0"/>
                </a:lnTo>
                <a:lnTo>
                  <a:pt x="1724163" y="0"/>
                </a:lnTo>
                <a:lnTo>
                  <a:pt x="0" y="0"/>
                </a:lnTo>
                <a:close/>
              </a:path>
            </a:pathLst>
          </a:custGeom>
          <a:solidFill>
            <a:sysClr val="windowText" lastClr="000000">
              <a:lumMod val="85000"/>
              <a:lumOff val="15000"/>
            </a:sysClr>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D8EAFC8C-8352-4A56-8CBF-23A13613C28F}"/>
              </a:ext>
            </a:extLst>
          </p:cNvPr>
          <p:cNvSpPr>
            <a:spLocks noGrp="1"/>
          </p:cNvSpPr>
          <p:nvPr>
            <p:ph type="title"/>
          </p:nvPr>
        </p:nvSpPr>
        <p:spPr>
          <a:xfrm>
            <a:off x="838199" y="442762"/>
            <a:ext cx="3276601" cy="3294351"/>
          </a:xfrm>
        </p:spPr>
        <p:txBody>
          <a:bodyPr>
            <a:normAutofit/>
          </a:bodyPr>
          <a:lstStyle/>
          <a:p>
            <a:r>
              <a:rPr lang="nl-NL" b="1">
                <a:solidFill>
                  <a:schemeClr val="bg1"/>
                </a:solidFill>
              </a:rPr>
              <a:t>				De nieren: </a:t>
            </a:r>
            <a:br>
              <a:rPr lang="nl-NL" b="1">
                <a:solidFill>
                  <a:schemeClr val="bg1"/>
                </a:solidFill>
              </a:rPr>
            </a:br>
            <a:endParaRPr lang="nl-NL">
              <a:solidFill>
                <a:schemeClr val="bg1"/>
              </a:solidFill>
            </a:endParaRPr>
          </a:p>
        </p:txBody>
      </p:sp>
      <p:graphicFrame>
        <p:nvGraphicFramePr>
          <p:cNvPr id="5" name="Tijdelijke aanduiding voor inhoud 2">
            <a:extLst>
              <a:ext uri="{FF2B5EF4-FFF2-40B4-BE49-F238E27FC236}">
                <a16:creationId xmlns:a16="http://schemas.microsoft.com/office/drawing/2014/main" id="{56B50461-CF72-463C-9714-19ED6894BD08}"/>
              </a:ext>
            </a:extLst>
          </p:cNvPr>
          <p:cNvGraphicFramePr>
            <a:graphicFrameLocks noGrp="1"/>
          </p:cNvGraphicFramePr>
          <p:nvPr>
            <p:ph idx="1"/>
            <p:extLst>
              <p:ext uri="{D42A27DB-BD31-4B8C-83A1-F6EECF244321}">
                <p14:modId xmlns:p14="http://schemas.microsoft.com/office/powerpoint/2010/main" val="3239864313"/>
              </p:ext>
            </p:extLst>
          </p:nvPr>
        </p:nvGraphicFramePr>
        <p:xfrm>
          <a:off x="6143708" y="1137684"/>
          <a:ext cx="5337975" cy="5082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262274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a:extLst>
              <a:ext uri="{FF2B5EF4-FFF2-40B4-BE49-F238E27FC236}">
                <a16:creationId xmlns:a16="http://schemas.microsoft.com/office/drawing/2014/main" id="{717CA1C6-6E28-40F9-B06A-80CE4649730B}"/>
              </a:ext>
            </a:extLst>
          </p:cNvPr>
          <p:cNvPicPr>
            <a:picLocks noGrp="1" noChangeAspect="1"/>
          </p:cNvPicPr>
          <p:nvPr>
            <p:ph idx="1"/>
          </p:nvPr>
        </p:nvPicPr>
        <p:blipFill>
          <a:blip r:embed="rId2"/>
          <a:stretch>
            <a:fillRect/>
          </a:stretch>
        </p:blipFill>
        <p:spPr>
          <a:xfrm>
            <a:off x="2150738" y="1163850"/>
            <a:ext cx="6929942" cy="5393748"/>
          </a:xfrm>
          <a:prstGeom prst="rect">
            <a:avLst/>
          </a:prstGeom>
        </p:spPr>
      </p:pic>
      <p:sp>
        <p:nvSpPr>
          <p:cNvPr id="5" name="Rechthoek 4">
            <a:extLst>
              <a:ext uri="{FF2B5EF4-FFF2-40B4-BE49-F238E27FC236}">
                <a16:creationId xmlns:a16="http://schemas.microsoft.com/office/drawing/2014/main" id="{474A0D89-664F-4EE0-AD49-7A054E87D3B0}"/>
              </a:ext>
            </a:extLst>
          </p:cNvPr>
          <p:cNvSpPr/>
          <p:nvPr/>
        </p:nvSpPr>
        <p:spPr>
          <a:xfrm>
            <a:off x="8453581" y="3926369"/>
            <a:ext cx="6096000" cy="2031325"/>
          </a:xfrm>
          <a:prstGeom prst="rect">
            <a:avLst/>
          </a:prstGeom>
        </p:spPr>
        <p:txBody>
          <a:bodyPr>
            <a:spAutoFit/>
          </a:bodyPr>
          <a:lstStyle/>
          <a:p>
            <a:r>
              <a:rPr lang="nl-NL" b="1" dirty="0">
                <a:solidFill>
                  <a:srgbClr val="FF0000"/>
                </a:solidFill>
                <a:latin typeface="Arial Black" panose="020B0A04020102020204" pitchFamily="34" charset="0"/>
              </a:rPr>
              <a:t>nierslagader</a:t>
            </a:r>
            <a:br>
              <a:rPr lang="nl-NL" b="1" dirty="0">
                <a:solidFill>
                  <a:srgbClr val="FF0000"/>
                </a:solidFill>
                <a:latin typeface="Arial Black" panose="020B0A04020102020204" pitchFamily="34" charset="0"/>
              </a:rPr>
            </a:br>
            <a:r>
              <a:rPr lang="nl-NL" b="1" dirty="0">
                <a:solidFill>
                  <a:srgbClr val="FF0000"/>
                </a:solidFill>
                <a:latin typeface="Arial Black" panose="020B0A04020102020204" pitchFamily="34" charset="0"/>
              </a:rPr>
              <a:t>( zuurstof en </a:t>
            </a:r>
            <a:br>
              <a:rPr lang="nl-NL" b="1" dirty="0">
                <a:solidFill>
                  <a:srgbClr val="FF0000"/>
                </a:solidFill>
                <a:latin typeface="Arial Black" panose="020B0A04020102020204" pitchFamily="34" charset="0"/>
              </a:rPr>
            </a:br>
            <a:r>
              <a:rPr lang="nl-NL" b="1" dirty="0">
                <a:solidFill>
                  <a:srgbClr val="FF0000"/>
                </a:solidFill>
                <a:latin typeface="Arial Black" panose="020B0A04020102020204" pitchFamily="34" charset="0"/>
              </a:rPr>
              <a:t>voedselrijk, </a:t>
            </a:r>
            <a:br>
              <a:rPr lang="nl-NL" b="1" dirty="0">
                <a:solidFill>
                  <a:srgbClr val="FF0000"/>
                </a:solidFill>
                <a:latin typeface="Arial Black" panose="020B0A04020102020204" pitchFamily="34" charset="0"/>
              </a:rPr>
            </a:br>
            <a:r>
              <a:rPr lang="nl-NL" b="1" dirty="0">
                <a:solidFill>
                  <a:srgbClr val="FF0000"/>
                </a:solidFill>
                <a:latin typeface="Arial Black" panose="020B0A04020102020204" pitchFamily="34" charset="0"/>
              </a:rPr>
              <a:t>overtollige </a:t>
            </a:r>
            <a:br>
              <a:rPr lang="nl-NL" b="1" dirty="0">
                <a:solidFill>
                  <a:srgbClr val="FF0000"/>
                </a:solidFill>
                <a:latin typeface="Arial Black" panose="020B0A04020102020204" pitchFamily="34" charset="0"/>
              </a:rPr>
            </a:br>
            <a:r>
              <a:rPr lang="nl-NL" b="1" dirty="0">
                <a:solidFill>
                  <a:srgbClr val="FF0000"/>
                </a:solidFill>
                <a:latin typeface="Arial Black" panose="020B0A04020102020204" pitchFamily="34" charset="0"/>
              </a:rPr>
              <a:t>en </a:t>
            </a:r>
            <a:br>
              <a:rPr lang="nl-NL" b="1" dirty="0">
                <a:solidFill>
                  <a:srgbClr val="FF0000"/>
                </a:solidFill>
                <a:latin typeface="Arial Black" panose="020B0A04020102020204" pitchFamily="34" charset="0"/>
              </a:rPr>
            </a:br>
            <a:r>
              <a:rPr lang="nl-NL" b="1" dirty="0">
                <a:solidFill>
                  <a:srgbClr val="FF0000"/>
                </a:solidFill>
                <a:latin typeface="Arial Black" panose="020B0A04020102020204" pitchFamily="34" charset="0"/>
              </a:rPr>
              <a:t>schadelijke </a:t>
            </a:r>
            <a:br>
              <a:rPr lang="nl-NL" b="1" dirty="0">
                <a:solidFill>
                  <a:srgbClr val="FF0000"/>
                </a:solidFill>
                <a:latin typeface="Arial Black" panose="020B0A04020102020204" pitchFamily="34" charset="0"/>
              </a:rPr>
            </a:br>
            <a:r>
              <a:rPr lang="nl-NL" b="1" dirty="0">
                <a:solidFill>
                  <a:srgbClr val="FF0000"/>
                </a:solidFill>
                <a:latin typeface="Arial Black" panose="020B0A04020102020204" pitchFamily="34" charset="0"/>
              </a:rPr>
              <a:t>stoffen)</a:t>
            </a:r>
          </a:p>
        </p:txBody>
      </p:sp>
      <p:sp>
        <p:nvSpPr>
          <p:cNvPr id="6" name="Rechthoek 5">
            <a:extLst>
              <a:ext uri="{FF2B5EF4-FFF2-40B4-BE49-F238E27FC236}">
                <a16:creationId xmlns:a16="http://schemas.microsoft.com/office/drawing/2014/main" id="{A90189FC-2C61-45ED-8924-EDE404AE6EB5}"/>
              </a:ext>
            </a:extLst>
          </p:cNvPr>
          <p:cNvSpPr/>
          <p:nvPr/>
        </p:nvSpPr>
        <p:spPr>
          <a:xfrm>
            <a:off x="237091" y="3399059"/>
            <a:ext cx="3970574" cy="461665"/>
          </a:xfrm>
          <a:prstGeom prst="rect">
            <a:avLst/>
          </a:prstGeom>
        </p:spPr>
        <p:txBody>
          <a:bodyPr wrap="none">
            <a:spAutoFit/>
          </a:bodyPr>
          <a:lstStyle/>
          <a:p>
            <a:r>
              <a:rPr lang="nl-NL" sz="2400" b="1" dirty="0" err="1">
                <a:solidFill>
                  <a:srgbClr val="0000FF"/>
                </a:solidFill>
                <a:latin typeface="Arial Black" panose="020B0A04020102020204" pitchFamily="34" charset="0"/>
              </a:rPr>
              <a:t>nierader</a:t>
            </a:r>
            <a:r>
              <a:rPr lang="nl-NL" sz="2400" b="1" dirty="0">
                <a:solidFill>
                  <a:srgbClr val="0000FF"/>
                </a:solidFill>
                <a:latin typeface="Arial Black" panose="020B0A04020102020204" pitchFamily="34" charset="0"/>
              </a:rPr>
              <a:t> (zuurstofarm)</a:t>
            </a:r>
          </a:p>
        </p:txBody>
      </p:sp>
      <p:cxnSp>
        <p:nvCxnSpPr>
          <p:cNvPr id="8" name="Rechte verbindingslijn met pijl 7">
            <a:extLst>
              <a:ext uri="{FF2B5EF4-FFF2-40B4-BE49-F238E27FC236}">
                <a16:creationId xmlns:a16="http://schemas.microsoft.com/office/drawing/2014/main" id="{769F2BD2-C1F2-4BD8-A0DC-B19C00D6EB3D}"/>
              </a:ext>
            </a:extLst>
          </p:cNvPr>
          <p:cNvCxnSpPr/>
          <p:nvPr/>
        </p:nvCxnSpPr>
        <p:spPr>
          <a:xfrm flipV="1">
            <a:off x="5953125" y="4133850"/>
            <a:ext cx="2352675" cy="857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Rechte verbindingslijn met pijl 9">
            <a:extLst>
              <a:ext uri="{FF2B5EF4-FFF2-40B4-BE49-F238E27FC236}">
                <a16:creationId xmlns:a16="http://schemas.microsoft.com/office/drawing/2014/main" id="{23360E61-4930-49E8-9D4B-2B36B87671C7}"/>
              </a:ext>
            </a:extLst>
          </p:cNvPr>
          <p:cNvCxnSpPr/>
          <p:nvPr/>
        </p:nvCxnSpPr>
        <p:spPr>
          <a:xfrm flipH="1">
            <a:off x="4073237" y="3629892"/>
            <a:ext cx="124690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88948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inhoud 4">
            <a:extLst>
              <a:ext uri="{FF2B5EF4-FFF2-40B4-BE49-F238E27FC236}">
                <a16:creationId xmlns:a16="http://schemas.microsoft.com/office/drawing/2014/main" id="{FE273B37-FE01-4772-87AA-B468A83FD1E4}"/>
              </a:ext>
            </a:extLst>
          </p:cNvPr>
          <p:cNvPicPr>
            <a:picLocks noGrp="1" noChangeAspect="1"/>
          </p:cNvPicPr>
          <p:nvPr>
            <p:ph idx="1"/>
          </p:nvPr>
        </p:nvPicPr>
        <p:blipFill>
          <a:blip r:embed="rId2"/>
          <a:stretch>
            <a:fillRect/>
          </a:stretch>
        </p:blipFill>
        <p:spPr>
          <a:xfrm>
            <a:off x="387427" y="1432949"/>
            <a:ext cx="4670072" cy="3790865"/>
          </a:xfrm>
          <a:prstGeom prst="rect">
            <a:avLst/>
          </a:prstGeom>
        </p:spPr>
      </p:pic>
      <p:pic>
        <p:nvPicPr>
          <p:cNvPr id="6" name="Afbeelding 5">
            <a:extLst>
              <a:ext uri="{FF2B5EF4-FFF2-40B4-BE49-F238E27FC236}">
                <a16:creationId xmlns:a16="http://schemas.microsoft.com/office/drawing/2014/main" id="{F7622A47-9C52-44C1-B7D1-3E3A8A7E18BA}"/>
              </a:ext>
            </a:extLst>
          </p:cNvPr>
          <p:cNvPicPr>
            <a:picLocks noChangeAspect="1"/>
          </p:cNvPicPr>
          <p:nvPr/>
        </p:nvPicPr>
        <p:blipFill>
          <a:blip r:embed="rId3"/>
          <a:stretch>
            <a:fillRect/>
          </a:stretch>
        </p:blipFill>
        <p:spPr>
          <a:xfrm>
            <a:off x="6096000" y="1334951"/>
            <a:ext cx="4577448" cy="3845589"/>
          </a:xfrm>
          <a:prstGeom prst="rect">
            <a:avLst/>
          </a:prstGeom>
        </p:spPr>
      </p:pic>
      <p:sp>
        <p:nvSpPr>
          <p:cNvPr id="7" name="Rechthoek 6">
            <a:extLst>
              <a:ext uri="{FF2B5EF4-FFF2-40B4-BE49-F238E27FC236}">
                <a16:creationId xmlns:a16="http://schemas.microsoft.com/office/drawing/2014/main" id="{3DBB6863-EA57-4B9F-8A32-0B9624D789D8}"/>
              </a:ext>
            </a:extLst>
          </p:cNvPr>
          <p:cNvSpPr/>
          <p:nvPr/>
        </p:nvSpPr>
        <p:spPr>
          <a:xfrm>
            <a:off x="6797983" y="5410744"/>
            <a:ext cx="6096000" cy="1338828"/>
          </a:xfrm>
          <a:prstGeom prst="rect">
            <a:avLst/>
          </a:prstGeom>
        </p:spPr>
        <p:txBody>
          <a:bodyPr>
            <a:spAutoFit/>
          </a:bodyPr>
          <a:lstStyle/>
          <a:p>
            <a:r>
              <a:rPr lang="nl-NL" sz="2700" b="1" dirty="0">
                <a:solidFill>
                  <a:srgbClr val="000000"/>
                </a:solidFill>
                <a:latin typeface="Arial Black" panose="020B0A04020102020204" pitchFamily="34" charset="0"/>
              </a:rPr>
              <a:t>het nier vlies: </a:t>
            </a:r>
            <a:br>
              <a:rPr lang="nl-NL" sz="2700" b="1" dirty="0">
                <a:solidFill>
                  <a:srgbClr val="000000"/>
                </a:solidFill>
                <a:latin typeface="Arial Black" panose="020B0A04020102020204" pitchFamily="34" charset="0"/>
              </a:rPr>
            </a:br>
            <a:r>
              <a:rPr lang="nl-NL" sz="2700" b="1" dirty="0">
                <a:solidFill>
                  <a:srgbClr val="000000"/>
                </a:solidFill>
                <a:latin typeface="Arial Black" panose="020B0A04020102020204" pitchFamily="34" charset="0"/>
              </a:rPr>
              <a:t>beschermt tegen </a:t>
            </a:r>
            <a:br>
              <a:rPr lang="nl-NL" sz="2700" b="1" dirty="0">
                <a:solidFill>
                  <a:srgbClr val="000000"/>
                </a:solidFill>
                <a:latin typeface="Arial Black" panose="020B0A04020102020204" pitchFamily="34" charset="0"/>
              </a:rPr>
            </a:br>
            <a:r>
              <a:rPr lang="nl-NL" sz="2700" b="1" dirty="0">
                <a:solidFill>
                  <a:srgbClr val="000000"/>
                </a:solidFill>
                <a:latin typeface="Arial Black" panose="020B0A04020102020204" pitchFamily="34" charset="0"/>
              </a:rPr>
              <a:t>uitdroging</a:t>
            </a:r>
          </a:p>
        </p:txBody>
      </p:sp>
      <p:sp>
        <p:nvSpPr>
          <p:cNvPr id="8" name="Rechthoek 7">
            <a:extLst>
              <a:ext uri="{FF2B5EF4-FFF2-40B4-BE49-F238E27FC236}">
                <a16:creationId xmlns:a16="http://schemas.microsoft.com/office/drawing/2014/main" id="{A66803DB-801F-4F8C-A8DD-8628CC3CF502}"/>
              </a:ext>
            </a:extLst>
          </p:cNvPr>
          <p:cNvSpPr/>
          <p:nvPr/>
        </p:nvSpPr>
        <p:spPr>
          <a:xfrm>
            <a:off x="1189940" y="5576886"/>
            <a:ext cx="5137432" cy="507831"/>
          </a:xfrm>
          <a:prstGeom prst="rect">
            <a:avLst/>
          </a:prstGeom>
        </p:spPr>
        <p:txBody>
          <a:bodyPr wrap="none">
            <a:spAutoFit/>
          </a:bodyPr>
          <a:lstStyle/>
          <a:p>
            <a:r>
              <a:rPr lang="nl-NL" sz="2700" dirty="0">
                <a:solidFill>
                  <a:srgbClr val="000000"/>
                </a:solidFill>
                <a:latin typeface="Arial Black" panose="020B0A04020102020204" pitchFamily="34" charset="0"/>
              </a:rPr>
              <a:t>Vetweefsel (bescherming)</a:t>
            </a:r>
          </a:p>
        </p:txBody>
      </p:sp>
      <p:cxnSp>
        <p:nvCxnSpPr>
          <p:cNvPr id="10" name="Rechte verbindingslijn met pijl 9">
            <a:extLst>
              <a:ext uri="{FF2B5EF4-FFF2-40B4-BE49-F238E27FC236}">
                <a16:creationId xmlns:a16="http://schemas.microsoft.com/office/drawing/2014/main" id="{B4BBD54D-2A26-41AE-9113-8BB148CB64F9}"/>
              </a:ext>
            </a:extLst>
          </p:cNvPr>
          <p:cNvCxnSpPr/>
          <p:nvPr/>
        </p:nvCxnSpPr>
        <p:spPr>
          <a:xfrm>
            <a:off x="2828925" y="4733925"/>
            <a:ext cx="0" cy="8429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Rechte verbindingslijn met pijl 11">
            <a:extLst>
              <a:ext uri="{FF2B5EF4-FFF2-40B4-BE49-F238E27FC236}">
                <a16:creationId xmlns:a16="http://schemas.microsoft.com/office/drawing/2014/main" id="{4128F042-2289-4667-BD20-0CAF1E39652A}"/>
              </a:ext>
            </a:extLst>
          </p:cNvPr>
          <p:cNvCxnSpPr>
            <a:cxnSpLocks/>
          </p:cNvCxnSpPr>
          <p:nvPr/>
        </p:nvCxnSpPr>
        <p:spPr>
          <a:xfrm>
            <a:off x="7498997" y="3027285"/>
            <a:ext cx="189065" cy="23834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60498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Freeform 5">
            <a:extLst>
              <a:ext uri="{FF2B5EF4-FFF2-40B4-BE49-F238E27FC236}">
                <a16:creationId xmlns:a16="http://schemas.microsoft.com/office/drawing/2014/main" id="{07322A9E-F1EC-405E-8971-BA906EFFCC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29674" y="1290909"/>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Freeform 6">
            <a:extLst>
              <a:ext uri="{FF2B5EF4-FFF2-40B4-BE49-F238E27FC236}">
                <a16:creationId xmlns:a16="http://schemas.microsoft.com/office/drawing/2014/main" id="{A5704422-1118-4FD1-95AD-29A064EB80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70451" y="2010741"/>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Freeform 7">
            <a:extLst>
              <a:ext uri="{FF2B5EF4-FFF2-40B4-BE49-F238E27FC236}">
                <a16:creationId xmlns:a16="http://schemas.microsoft.com/office/drawing/2014/main" id="{A88B2AAA-B805-498E-A9E6-98B8858554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51351" y="1780905"/>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Freeform 8">
            <a:extLst>
              <a:ext uri="{FF2B5EF4-FFF2-40B4-BE49-F238E27FC236}">
                <a16:creationId xmlns:a16="http://schemas.microsoft.com/office/drawing/2014/main" id="{9B8051E0-19D7-43E1-BFD9-E6DBFEB3A3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542347"/>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Freeform 9">
            <a:extLst>
              <a:ext uri="{FF2B5EF4-FFF2-40B4-BE49-F238E27FC236}">
                <a16:creationId xmlns:a16="http://schemas.microsoft.com/office/drawing/2014/main" id="{4EDB2B02-86A2-46F5-A4BE-B7D9B10411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01" y="6178751"/>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Freeform 10">
            <a:extLst>
              <a:ext uri="{FF2B5EF4-FFF2-40B4-BE49-F238E27FC236}">
                <a16:creationId xmlns:a16="http://schemas.microsoft.com/office/drawing/2014/main" id="{43954639-FB5D-41F4-9560-6F6DFE7784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59376"/>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Freeform 12">
            <a:extLst>
              <a:ext uri="{FF2B5EF4-FFF2-40B4-BE49-F238E27FC236}">
                <a16:creationId xmlns:a16="http://schemas.microsoft.com/office/drawing/2014/main" id="{E898931C-0323-41FA-A036-20F818B1FF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1916"/>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14">
            <a:extLst>
              <a:ext uri="{FF2B5EF4-FFF2-40B4-BE49-F238E27FC236}">
                <a16:creationId xmlns:a16="http://schemas.microsoft.com/office/drawing/2014/main" id="{89AFE9DD-0792-4B98-B4EB-97ACA17E6A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01" y="-6705"/>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Freeform 16">
            <a:extLst>
              <a:ext uri="{FF2B5EF4-FFF2-40B4-BE49-F238E27FC236}">
                <a16:creationId xmlns:a16="http://schemas.microsoft.com/office/drawing/2014/main" id="{3981F5C4-9AE1-404E-AF44-A4E6DB374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1916"/>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11">
            <a:extLst>
              <a:ext uri="{FF2B5EF4-FFF2-40B4-BE49-F238E27FC236}">
                <a16:creationId xmlns:a16="http://schemas.microsoft.com/office/drawing/2014/main" id="{763C1781-8726-4FAC-8C45-FF40376BE4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426601" y="-1916"/>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Freeform 21">
            <a:extLst>
              <a:ext uri="{FF2B5EF4-FFF2-40B4-BE49-F238E27FC236}">
                <a16:creationId xmlns:a16="http://schemas.microsoft.com/office/drawing/2014/main" id="{301491B5-56C7-43DC-A3D9-861EECCA05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235014" y="2872"/>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Titel 1">
            <a:extLst>
              <a:ext uri="{FF2B5EF4-FFF2-40B4-BE49-F238E27FC236}">
                <a16:creationId xmlns:a16="http://schemas.microsoft.com/office/drawing/2014/main" id="{B9F8C47C-CA9B-4A51-AC3D-1170BF80B27C}"/>
              </a:ext>
            </a:extLst>
          </p:cNvPr>
          <p:cNvSpPr>
            <a:spLocks noGrp="1"/>
          </p:cNvSpPr>
          <p:nvPr>
            <p:ph type="title"/>
          </p:nvPr>
        </p:nvSpPr>
        <p:spPr>
          <a:xfrm>
            <a:off x="7918882" y="56468"/>
            <a:ext cx="3842479" cy="1630269"/>
          </a:xfrm>
        </p:spPr>
        <p:txBody>
          <a:bodyPr vert="horz" lIns="91440" tIns="45720" rIns="91440" bIns="45720" rtlCol="0" anchor="b">
            <a:normAutofit/>
          </a:bodyPr>
          <a:lstStyle/>
          <a:p>
            <a:r>
              <a:rPr lang="en-US" sz="3100" dirty="0"/>
              <a:t>                 </a:t>
            </a:r>
            <a:r>
              <a:rPr lang="en-US" sz="3100" b="1" dirty="0" err="1"/>
              <a:t>Dwarsdoorsnede</a:t>
            </a:r>
            <a:r>
              <a:rPr lang="en-US" sz="3100" b="1" dirty="0"/>
              <a:t> </a:t>
            </a:r>
            <a:r>
              <a:rPr lang="en-US" sz="3100" b="1" dirty="0" err="1"/>
              <a:t>nier</a:t>
            </a:r>
            <a:endParaRPr lang="en-US" sz="3100" b="1" dirty="0"/>
          </a:p>
        </p:txBody>
      </p:sp>
      <p:sp>
        <p:nvSpPr>
          <p:cNvPr id="31" name="Freeform 22">
            <a:extLst>
              <a:ext uri="{FF2B5EF4-FFF2-40B4-BE49-F238E27FC236}">
                <a16:creationId xmlns:a16="http://schemas.microsoft.com/office/drawing/2014/main" id="{237E2353-22DF-46E0-A200-FB30F8F39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020826" y="-1916"/>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Freeform 23">
            <a:extLst>
              <a:ext uri="{FF2B5EF4-FFF2-40B4-BE49-F238E27FC236}">
                <a16:creationId xmlns:a16="http://schemas.microsoft.com/office/drawing/2014/main" id="{DD6138DB-057B-45F7-A5F4-E7BFDA20D0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90826" y="-1916"/>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 name="Freeform: Shape 34">
            <a:extLst>
              <a:ext uri="{FF2B5EF4-FFF2-40B4-BE49-F238E27FC236}">
                <a16:creationId xmlns:a16="http://schemas.microsoft.com/office/drawing/2014/main" id="{79A54AB1-B64F-4843-BFAB-81CB74E66B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31529">
            <a:off x="752078" y="2218040"/>
            <a:ext cx="4418757" cy="4259609"/>
          </a:xfrm>
          <a:custGeom>
            <a:avLst/>
            <a:gdLst>
              <a:gd name="connsiteX0" fmla="*/ 404107 w 4507111"/>
              <a:gd name="connsiteY0" fmla="*/ 0 h 4344781"/>
              <a:gd name="connsiteX1" fmla="*/ 371857 w 4507111"/>
              <a:gd name="connsiteY1" fmla="*/ 117359 h 4344781"/>
              <a:gd name="connsiteX2" fmla="*/ 307833 w 4507111"/>
              <a:gd name="connsiteY2" fmla="*/ 632970 h 4344781"/>
              <a:gd name="connsiteX3" fmla="*/ 3569418 w 4507111"/>
              <a:gd name="connsiteY3" fmla="*/ 4141149 h 4344781"/>
              <a:gd name="connsiteX4" fmla="*/ 4440861 w 4507111"/>
              <a:gd name="connsiteY4" fmla="*/ 4332480 h 4344781"/>
              <a:gd name="connsiteX5" fmla="*/ 4507111 w 4507111"/>
              <a:gd name="connsiteY5" fmla="*/ 4341752 h 4344781"/>
              <a:gd name="connsiteX6" fmla="*/ 4296045 w 4507111"/>
              <a:gd name="connsiteY6" fmla="*/ 4344781 h 4344781"/>
              <a:gd name="connsiteX7" fmla="*/ 3749565 w 4507111"/>
              <a:gd name="connsiteY7" fmla="*/ 4321853 h 4344781"/>
              <a:gd name="connsiteX8" fmla="*/ 36764 w 4507111"/>
              <a:gd name="connsiteY8" fmla="*/ 1629794 h 4344781"/>
              <a:gd name="connsiteX9" fmla="*/ 300069 w 4507111"/>
              <a:gd name="connsiteY9" fmla="*/ 144750 h 4344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07111" h="4344781">
                <a:moveTo>
                  <a:pt x="404107" y="0"/>
                </a:moveTo>
                <a:lnTo>
                  <a:pt x="371857" y="117359"/>
                </a:lnTo>
                <a:cubicBezTo>
                  <a:pt x="333827" y="278567"/>
                  <a:pt x="311875" y="450459"/>
                  <a:pt x="307833" y="632970"/>
                </a:cubicBezTo>
                <a:cubicBezTo>
                  <a:pt x="264711" y="2579752"/>
                  <a:pt x="2253987" y="3769243"/>
                  <a:pt x="3569418" y="4141149"/>
                </a:cubicBezTo>
                <a:cubicBezTo>
                  <a:pt x="3816061" y="4210881"/>
                  <a:pt x="4114807" y="4279754"/>
                  <a:pt x="4440861" y="4332480"/>
                </a:cubicBezTo>
                <a:lnTo>
                  <a:pt x="4507111" y="4341752"/>
                </a:lnTo>
                <a:lnTo>
                  <a:pt x="4296045" y="4344781"/>
                </a:lnTo>
                <a:cubicBezTo>
                  <a:pt x="4097363" y="4343711"/>
                  <a:pt x="3912623" y="4335104"/>
                  <a:pt x="3749565" y="4321853"/>
                </a:cubicBezTo>
                <a:cubicBezTo>
                  <a:pt x="2445102" y="4215850"/>
                  <a:pt x="356405" y="3466499"/>
                  <a:pt x="36764" y="1629794"/>
                </a:cubicBezTo>
                <a:cubicBezTo>
                  <a:pt x="-63123" y="1055823"/>
                  <a:pt x="45741" y="555869"/>
                  <a:pt x="300069" y="144750"/>
                </a:cubicBez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pic>
        <p:nvPicPr>
          <p:cNvPr id="4" name="Tijdelijke aanduiding voor inhoud 3">
            <a:extLst>
              <a:ext uri="{FF2B5EF4-FFF2-40B4-BE49-F238E27FC236}">
                <a16:creationId xmlns:a16="http://schemas.microsoft.com/office/drawing/2014/main" id="{11F91C68-6A10-491B-A165-D58002BA1BF2}"/>
              </a:ext>
            </a:extLst>
          </p:cNvPr>
          <p:cNvPicPr>
            <a:picLocks noGrp="1" noChangeAspect="1"/>
          </p:cNvPicPr>
          <p:nvPr>
            <p:ph idx="1"/>
          </p:nvPr>
        </p:nvPicPr>
        <p:blipFill rotWithShape="1">
          <a:blip r:embed="rId2"/>
          <a:srcRect r="1" b="8218"/>
          <a:stretch/>
        </p:blipFill>
        <p:spPr>
          <a:xfrm>
            <a:off x="921910" y="465243"/>
            <a:ext cx="7761924" cy="5343065"/>
          </a:xfrm>
          <a:custGeom>
            <a:avLst/>
            <a:gdLst/>
            <a:ahLst/>
            <a:cxnLst/>
            <a:rect l="l" t="t" r="r" b="b"/>
            <a:pathLst>
              <a:path w="7761924" h="5343065">
                <a:moveTo>
                  <a:pt x="3025687" y="76"/>
                </a:moveTo>
                <a:cubicBezTo>
                  <a:pt x="3140786" y="756"/>
                  <a:pt x="3256631" y="6055"/>
                  <a:pt x="3372722" y="16088"/>
                </a:cubicBezTo>
                <a:cubicBezTo>
                  <a:pt x="5230178" y="176616"/>
                  <a:pt x="7761924" y="1424594"/>
                  <a:pt x="7761924" y="3316816"/>
                </a:cubicBezTo>
                <a:cubicBezTo>
                  <a:pt x="7646022" y="5237647"/>
                  <a:pt x="4988715" y="5423921"/>
                  <a:pt x="3701109" y="5320611"/>
                </a:cubicBezTo>
                <a:cubicBezTo>
                  <a:pt x="2413504" y="5217301"/>
                  <a:pt x="351800" y="4486992"/>
                  <a:pt x="36290" y="2696959"/>
                </a:cubicBezTo>
                <a:cubicBezTo>
                  <a:pt x="-259500" y="1018804"/>
                  <a:pt x="1299198" y="-10133"/>
                  <a:pt x="3025687" y="76"/>
                </a:cubicBezTo>
                <a:close/>
              </a:path>
            </a:pathLst>
          </a:custGeom>
        </p:spPr>
      </p:pic>
    </p:spTree>
    <p:extLst>
      <p:ext uri="{BB962C8B-B14F-4D97-AF65-F5344CB8AC3E}">
        <p14:creationId xmlns:p14="http://schemas.microsoft.com/office/powerpoint/2010/main" val="35005525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17EA63-77D4-4AAB-B845-DE9D14199B72}"/>
              </a:ext>
            </a:extLst>
          </p:cNvPr>
          <p:cNvSpPr>
            <a:spLocks noGrp="1"/>
          </p:cNvSpPr>
          <p:nvPr>
            <p:ph type="title"/>
          </p:nvPr>
        </p:nvSpPr>
        <p:spPr/>
        <p:txBody>
          <a:bodyPr/>
          <a:lstStyle/>
          <a:p>
            <a:r>
              <a:rPr lang="nl-NL" b="1"/>
              <a:t>Niereenheid (nefron), </a:t>
            </a:r>
            <a:r>
              <a:rPr lang="nl-NL" sz="2800" b="1"/>
              <a:t>uitleg over de werking van het nefron</a:t>
            </a:r>
            <a:endParaRPr lang="nl-NL" sz="2800" b="1" dirty="0"/>
          </a:p>
        </p:txBody>
      </p:sp>
      <p:pic>
        <p:nvPicPr>
          <p:cNvPr id="4" name="Tijdelijke aanduiding voor inhoud 3">
            <a:extLst>
              <a:ext uri="{FF2B5EF4-FFF2-40B4-BE49-F238E27FC236}">
                <a16:creationId xmlns:a16="http://schemas.microsoft.com/office/drawing/2014/main" id="{BED1D854-AAA9-4E74-B9D8-C1BE495431FE}"/>
              </a:ext>
            </a:extLst>
          </p:cNvPr>
          <p:cNvPicPr>
            <a:picLocks noGrp="1" noChangeAspect="1"/>
          </p:cNvPicPr>
          <p:nvPr>
            <p:ph idx="1"/>
          </p:nvPr>
        </p:nvPicPr>
        <p:blipFill>
          <a:blip r:embed="rId2"/>
          <a:stretch>
            <a:fillRect/>
          </a:stretch>
        </p:blipFill>
        <p:spPr>
          <a:xfrm>
            <a:off x="3124940" y="1825625"/>
            <a:ext cx="5295400" cy="4956693"/>
          </a:xfrm>
          <a:prstGeom prst="rect">
            <a:avLst/>
          </a:prstGeom>
        </p:spPr>
      </p:pic>
    </p:spTree>
    <p:extLst>
      <p:ext uri="{BB962C8B-B14F-4D97-AF65-F5344CB8AC3E}">
        <p14:creationId xmlns:p14="http://schemas.microsoft.com/office/powerpoint/2010/main" val="2756249257"/>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7E6EAFB7E375B4FA8D2FF7FD64788B7" ma:contentTypeVersion="12" ma:contentTypeDescription="Een nieuw document maken." ma:contentTypeScope="" ma:versionID="af45acec503560d360978414daab1117">
  <xsd:schema xmlns:xsd="http://www.w3.org/2001/XMLSchema" xmlns:xs="http://www.w3.org/2001/XMLSchema" xmlns:p="http://schemas.microsoft.com/office/2006/metadata/properties" xmlns:ns3="0bfbde32-856c-4dfd-bc38-4322d606c322" xmlns:ns4="169eb86d-0fb8-4364-bb17-d27f6b2029d0" targetNamespace="http://schemas.microsoft.com/office/2006/metadata/properties" ma:root="true" ma:fieldsID="124b357f269b65349bc9c8612af050ee" ns3:_="" ns4:_="">
    <xsd:import namespace="0bfbde32-856c-4dfd-bc38-4322d606c322"/>
    <xsd:import namespace="169eb86d-0fb8-4364-bb17-d27f6b2029d0"/>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DateTaken" minOccurs="0"/>
                <xsd:element ref="ns4:MediaServiceOCR"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bfbde32-856c-4dfd-bc38-4322d606c322" elementFormDefault="qualified">
    <xsd:import namespace="http://schemas.microsoft.com/office/2006/documentManagement/types"/>
    <xsd:import namespace="http://schemas.microsoft.com/office/infopath/2007/PartnerControls"/>
    <xsd:element name="SharedWithUsers" ma:index="8" nillable="true" ma:displayName="Gedeeld met"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description="" ma:internalName="SharedWithDetails" ma:readOnly="true">
      <xsd:simpleType>
        <xsd:restriction base="dms:Note">
          <xsd:maxLength value="255"/>
        </xsd:restriction>
      </xsd:simpleType>
    </xsd:element>
    <xsd:element name="SharingHintHash" ma:index="10" nillable="true" ma:displayName="Hint-hash delen"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9eb86d-0fb8-4364-bb17-d27f6b2029d0"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Tags" ma:index="13" nillable="true" ma:displayName="MediaServiceAutoTags" ma:internalName="MediaServiceAutoTags"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BA4422F-C839-4698-AEBB-B7480C06645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bfbde32-856c-4dfd-bc38-4322d606c322"/>
    <ds:schemaRef ds:uri="169eb86d-0fb8-4364-bb17-d27f6b2029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8277F82-F4CF-4CB1-A8AA-EB47D0EBF1A9}">
  <ds:schemaRefs>
    <ds:schemaRef ds:uri="http://schemas.microsoft.com/sharepoint/v3/contenttype/forms"/>
  </ds:schemaRefs>
</ds:datastoreItem>
</file>

<file path=customXml/itemProps3.xml><?xml version="1.0" encoding="utf-8"?>
<ds:datastoreItem xmlns:ds="http://schemas.openxmlformats.org/officeDocument/2006/customXml" ds:itemID="{C511ABF1-7538-4869-99A1-3C083FF0CCCA}">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0</TotalTime>
  <Words>740</Words>
  <Application>Microsoft Office PowerPoint</Application>
  <PresentationFormat>Breedbeeld</PresentationFormat>
  <Paragraphs>66</Paragraphs>
  <Slides>18</Slides>
  <Notes>0</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18</vt:i4>
      </vt:variant>
    </vt:vector>
  </HeadingPairs>
  <TitlesOfParts>
    <vt:vector size="25" baseType="lpstr">
      <vt:lpstr>Arial</vt:lpstr>
      <vt:lpstr>Arial Black</vt:lpstr>
      <vt:lpstr>Calibri</vt:lpstr>
      <vt:lpstr>Calibri Light</vt:lpstr>
      <vt:lpstr>Rockwell</vt:lpstr>
      <vt:lpstr>Wingdings</vt:lpstr>
      <vt:lpstr>Kantoorthema</vt:lpstr>
      <vt:lpstr>Uitscheiding </vt:lpstr>
      <vt:lpstr>de nieren, belangrijk uitscheidingsorgaan </vt:lpstr>
      <vt:lpstr>Taken van de nieren: </vt:lpstr>
      <vt:lpstr>urinewegstelsel </vt:lpstr>
      <vt:lpstr>    De nieren:  </vt:lpstr>
      <vt:lpstr>PowerPoint-presentatie</vt:lpstr>
      <vt:lpstr>PowerPoint-presentatie</vt:lpstr>
      <vt:lpstr>                 Dwarsdoorsnede nier</vt:lpstr>
      <vt:lpstr>Niereenheid (nefron), uitleg over de werking van het nefron</vt:lpstr>
      <vt:lpstr>PowerPoint-presentatie</vt:lpstr>
      <vt:lpstr>voorurine (180 liter/dag) </vt:lpstr>
      <vt:lpstr>   terugresorptie: </vt:lpstr>
      <vt:lpstr>   Samenstelling urine</vt:lpstr>
      <vt:lpstr>Maar ook….</vt:lpstr>
      <vt:lpstr>    Weetjes….</vt:lpstr>
      <vt:lpstr>   Ligging van de blaas</vt:lpstr>
      <vt:lpstr>   Functie van de blaas</vt:lpstr>
      <vt:lpstr>   Spieren in de blaas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Uitscheiding </dc:title>
  <dc:creator>Sandra Kreuning</dc:creator>
  <cp:lastModifiedBy>Sandra Kreuning</cp:lastModifiedBy>
  <cp:revision>1</cp:revision>
  <dcterms:created xsi:type="dcterms:W3CDTF">2021-01-04T13:51:00Z</dcterms:created>
  <dcterms:modified xsi:type="dcterms:W3CDTF">2021-01-04T13:51:10Z</dcterms:modified>
</cp:coreProperties>
</file>